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25"/>
  </p:notesMasterIdLst>
  <p:sldIdLst>
    <p:sldId id="256" r:id="rId2"/>
    <p:sldId id="316" r:id="rId3"/>
    <p:sldId id="258" r:id="rId4"/>
    <p:sldId id="344" r:id="rId5"/>
    <p:sldId id="338" r:id="rId6"/>
    <p:sldId id="339" r:id="rId7"/>
    <p:sldId id="340" r:id="rId8"/>
    <p:sldId id="334" r:id="rId9"/>
    <p:sldId id="335" r:id="rId10"/>
    <p:sldId id="336" r:id="rId11"/>
    <p:sldId id="337" r:id="rId12"/>
    <p:sldId id="341" r:id="rId13"/>
    <p:sldId id="351" r:id="rId14"/>
    <p:sldId id="333" r:id="rId15"/>
    <p:sldId id="319" r:id="rId16"/>
    <p:sldId id="345" r:id="rId17"/>
    <p:sldId id="346" r:id="rId18"/>
    <p:sldId id="347" r:id="rId19"/>
    <p:sldId id="349" r:id="rId20"/>
    <p:sldId id="350" r:id="rId21"/>
    <p:sldId id="342" r:id="rId22"/>
    <p:sldId id="352" r:id="rId23"/>
    <p:sldId id="315" r:id="rId24"/>
  </p:sldIdLst>
  <p:sldSz cx="9144000" cy="5143500" type="screen16x9"/>
  <p:notesSz cx="6858000" cy="9144000"/>
  <p:embeddedFontLst>
    <p:embeddedFont>
      <p:font typeface="Barlow Condensed Medium" panose="00000606000000000000" pitchFamily="2" charset="0"/>
      <p:regular r:id="rId26"/>
      <p:italic r:id="rId27"/>
    </p:embeddedFont>
    <p:embeddedFont>
      <p:font typeface="Montserrat Light" panose="00000400000000000000" pitchFamily="2" charset="0"/>
      <p:regular r:id="rId28"/>
      <p:italic r:id="rId29"/>
    </p:embeddedFont>
    <p:embeddedFont>
      <p:font typeface="Barlow Condensed" panose="00000506000000000000" pitchFamily="2" charset="0"/>
      <p:regular r:id="rId30"/>
      <p:bold r:id="rId31"/>
      <p:italic r:id="rId32"/>
      <p:boldItalic r:id="rId33"/>
    </p:embeddedFont>
    <p:embeddedFont>
      <p:font typeface="Arial Rounded MT Bold" panose="020F0704030504030204" pitchFamily="34" charset="0"/>
      <p:regular r:id="rId34"/>
    </p:embeddedFont>
    <p:embeddedFont>
      <p:font typeface="Bahnschrift SemiBold" panose="020B0502040204020203" pitchFamily="34" charset="0"/>
      <p:bold r:id="rId35"/>
    </p:embeddedFont>
    <p:embeddedFont>
      <p:font typeface="Fira Sans Extra Condensed Medium" panose="020B0604020202020204" charset="0"/>
      <p:regular r:id="rId36"/>
      <p:bold r:id="rId37"/>
      <p:italic r:id="rId38"/>
      <p:boldItalic r:id="rId39"/>
    </p:embeddedFont>
    <p:embeddedFont>
      <p:font typeface="Barlow Condensed SemiBold" panose="00000706000000000000" pitchFamily="2" charset="0"/>
      <p:bold r:id="rId40"/>
      <p:boldItalic r:id="rId41"/>
    </p:embeddedFont>
    <p:embeddedFont>
      <p:font typeface="Sitka Small" panose="02000505000000020004" pitchFamily="2" charset="0"/>
      <p:regular r:id="rId42"/>
      <p:bold r:id="rId43"/>
      <p:italic r:id="rId44"/>
      <p:boldItalic r:id="rId45"/>
    </p:embeddedFont>
    <p:embeddedFont>
      <p:font typeface="Roboto Condensed" panose="02000000000000000000" pitchFamily="2" charset="0"/>
      <p:regular r:id="rId46"/>
      <p:bold r:id="rId47"/>
      <p:italic r:id="rId48"/>
      <p:boldItalic r:id="rId49"/>
    </p:embeddedFont>
    <p:embeddedFont>
      <p:font typeface="Arvo" panose="020B0604020202020204" charset="0"/>
      <p:regular r:id="rId50"/>
      <p:bold r:id="rId51"/>
      <p:italic r:id="rId52"/>
      <p:boldItalic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B196965-BA55-4C81-825D-948E763F29CC}">
  <a:tblStyle styleId="{0B196965-BA55-4C81-825D-948E763F29C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font" Target="fonts/font22.fntdata"/><Relationship Id="rId50" Type="http://schemas.openxmlformats.org/officeDocument/2006/relationships/font" Target="fonts/font25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3" Type="http://schemas.openxmlformats.org/officeDocument/2006/relationships/font" Target="fonts/font28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font" Target="fonts/font23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2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font" Target="fonts/font21.fntdata"/><Relationship Id="rId20" Type="http://schemas.openxmlformats.org/officeDocument/2006/relationships/slide" Target="slides/slide19.xml"/><Relationship Id="rId41" Type="http://schemas.openxmlformats.org/officeDocument/2006/relationships/font" Target="fonts/font16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font" Target="fonts/font24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52" Type="http://schemas.openxmlformats.org/officeDocument/2006/relationships/font" Target="fonts/font27.fntdata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0225106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210444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861062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965858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230538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544128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15012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229746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83838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369398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53872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g9c487f8d59_0_1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9" name="Google Shape;1569;g9c487f8d59_0_1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2094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g9c487f8d59_0_1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9" name="Google Shape;1569;g9c487f8d59_0_1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31252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086013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548700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9c487f8d59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9c487f8d59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355783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44472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564729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78397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17985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94950" y="1243575"/>
            <a:ext cx="47463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5950" y="3296175"/>
            <a:ext cx="32922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_AND_BODY_2"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16"/>
          <p:cNvSpPr txBox="1">
            <a:spLocks noGrp="1"/>
          </p:cNvSpPr>
          <p:nvPr>
            <p:ph type="title"/>
          </p:nvPr>
        </p:nvSpPr>
        <p:spPr>
          <a:xfrm>
            <a:off x="4306824" y="2036701"/>
            <a:ext cx="3291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76" name="Google Shape;576;p16"/>
          <p:cNvSpPr txBox="1">
            <a:spLocks noGrp="1"/>
          </p:cNvSpPr>
          <p:nvPr>
            <p:ph type="subTitle" idx="1"/>
          </p:nvPr>
        </p:nvSpPr>
        <p:spPr>
          <a:xfrm>
            <a:off x="1865375" y="2706625"/>
            <a:ext cx="4023300" cy="14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77" name="Google Shape;577;p16"/>
          <p:cNvGrpSpPr/>
          <p:nvPr/>
        </p:nvGrpSpPr>
        <p:grpSpPr>
          <a:xfrm rot="-5400000" flipH="1">
            <a:off x="286059" y="-312722"/>
            <a:ext cx="1209907" cy="1782035"/>
            <a:chOff x="700771" y="-227337"/>
            <a:chExt cx="1458774" cy="2138784"/>
          </a:xfrm>
        </p:grpSpPr>
        <p:sp>
          <p:nvSpPr>
            <p:cNvPr id="578" name="Google Shape;578;p16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9" name="Google Shape;579;p16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0" name="Google Shape;580;p16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1" name="Google Shape;581;p16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2" name="Google Shape;582;p16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3" name="Google Shape;583;p16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4" name="Google Shape;584;p16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5" name="Google Shape;585;p16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6" name="Google Shape;586;p16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7" name="Google Shape;587;p16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8" name="Google Shape;588;p16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9" name="Google Shape;589;p16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0" name="Google Shape;590;p16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1" name="Google Shape;591;p16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2" name="Google Shape;592;p16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3" name="Google Shape;593;p16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4" name="Google Shape;594;p16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5" name="Google Shape;595;p16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6" name="Google Shape;596;p16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97" name="Google Shape;597;p16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598" name="Google Shape;598;p16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9" name="Google Shape;599;p1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0" name="Google Shape;600;p16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1" name="Google Shape;601;p16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2" name="Google Shape;602;p16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3" name="Google Shape;603;p16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4" name="Google Shape;604;p16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5" name="Google Shape;605;p16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6" name="Google Shape;606;p1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7" name="Google Shape;607;p16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8" name="Google Shape;608;p16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9" name="Google Shape;609;p1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0" name="Google Shape;610;p16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1" name="Google Shape;611;p16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2" name="Google Shape;612;p16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3" name="Google Shape;613;p16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4" name="Google Shape;614;p16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5" name="Google Shape;615;p16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6" name="Google Shape;616;p16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7" name="Google Shape;617;p16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8" name="Google Shape;618;p1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9" name="Google Shape;619;p16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bg>
      <p:bgPr>
        <a:solidFill>
          <a:schemeClr val="lt1"/>
        </a:solidFill>
        <a:effectLst/>
      </p:bgPr>
    </p:bg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3" name="Google Shape;723;p20"/>
          <p:cNvGrpSpPr/>
          <p:nvPr/>
        </p:nvGrpSpPr>
        <p:grpSpPr>
          <a:xfrm>
            <a:off x="7099200" y="2933725"/>
            <a:ext cx="2044793" cy="2209776"/>
            <a:chOff x="1384075" y="241450"/>
            <a:chExt cx="4822625" cy="5215425"/>
          </a:xfrm>
        </p:grpSpPr>
        <p:sp>
          <p:nvSpPr>
            <p:cNvPr id="724" name="Google Shape;724;p20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5" name="Google Shape;725;p20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6" name="Google Shape;726;p20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7" name="Google Shape;727;p20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8" name="Google Shape;728;p20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9" name="Google Shape;729;p20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0" name="Google Shape;730;p20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1" name="Google Shape;731;p20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2" name="Google Shape;732;p20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3" name="Google Shape;733;p20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4" name="Google Shape;734;p20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5" name="Google Shape;735;p20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6" name="Google Shape;736;p20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7" name="Google Shape;737;p20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8" name="Google Shape;738;p20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9" name="Google Shape;739;p20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0" name="Google Shape;740;p20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1" name="Google Shape;741;p20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2" name="Google Shape;742;p20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3" name="Google Shape;743;p20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4" name="Google Shape;744;p20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5" name="Google Shape;745;p20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6" name="Google Shape;746;p20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7" name="Google Shape;747;p20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8" name="Google Shape;748;p20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9" name="Google Shape;749;p20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0" name="Google Shape;750;p20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1" name="Google Shape;751;p20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2" name="Google Shape;752;p20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3" name="Google Shape;753;p20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4" name="Google Shape;754;p20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5" name="Google Shape;755;p20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6" name="Google Shape;756;p20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7" name="Google Shape;757;p20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8" name="Google Shape;758;p20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9" name="Google Shape;759;p20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0" name="Google Shape;760;p20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1" name="Google Shape;761;p20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2" name="Google Shape;762;p20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3" name="Google Shape;763;p20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4" name="Google Shape;764;p20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5" name="Google Shape;765;p20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6" name="Google Shape;766;p20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7" name="Google Shape;767;p20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68" name="Google Shape;768;p20"/>
          <p:cNvGrpSpPr/>
          <p:nvPr/>
        </p:nvGrpSpPr>
        <p:grpSpPr>
          <a:xfrm>
            <a:off x="-76200" y="-76200"/>
            <a:ext cx="2286103" cy="2895537"/>
            <a:chOff x="-26858" y="-227337"/>
            <a:chExt cx="2186403" cy="2757917"/>
          </a:xfrm>
        </p:grpSpPr>
        <p:sp>
          <p:nvSpPr>
            <p:cNvPr id="769" name="Google Shape;769;p20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0" name="Google Shape;770;p2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1" name="Google Shape;771;p20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2" name="Google Shape;772;p20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3" name="Google Shape;773;p20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4" name="Google Shape;774;p20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5" name="Google Shape;775;p20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6" name="Google Shape;776;p20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7" name="Google Shape;777;p2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8" name="Google Shape;778;p20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9" name="Google Shape;779;p20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0" name="Google Shape;780;p2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1" name="Google Shape;781;p20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2" name="Google Shape;782;p20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3" name="Google Shape;783;p20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4" name="Google Shape;784;p20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5" name="Google Shape;785;p20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6" name="Google Shape;786;p20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7" name="Google Shape;787;p20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8" name="Google Shape;788;p20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9" name="Google Shape;789;p20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0" name="Google Shape;790;p20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1" name="Google Shape;791;p20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2" name="Google Shape;792;p2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3" name="Google Shape;793;p20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4" name="Google Shape;794;p20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5" name="Google Shape;795;p20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6" name="Google Shape;796;p20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7" name="Google Shape;797;p20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8" name="Google Shape;798;p20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9" name="Google Shape;799;p20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0" name="Google Shape;800;p20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1" name="Google Shape;801;p20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2" name="Google Shape;802;p20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3" name="Google Shape;803;p20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4" name="Google Shape;804;p20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5" name="Google Shape;805;p20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6" name="Google Shape;806;p20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7" name="Google Shape;807;p20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8" name="Google Shape;808;p20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016200" y="1122100"/>
            <a:ext cx="3527100" cy="13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399800" y="1122100"/>
            <a:ext cx="14640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016200" y="3237148"/>
            <a:ext cx="2389200" cy="5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cxnSp>
        <p:nvCxnSpPr>
          <p:cNvPr id="15" name="Google Shape;15;p3"/>
          <p:cNvCxnSpPr/>
          <p:nvPr/>
        </p:nvCxnSpPr>
        <p:spPr>
          <a:xfrm>
            <a:off x="2940913" y="-12"/>
            <a:ext cx="0" cy="27537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" name="Google Shape;16;p3"/>
          <p:cNvGrpSpPr/>
          <p:nvPr/>
        </p:nvGrpSpPr>
        <p:grpSpPr>
          <a:xfrm flipH="1">
            <a:off x="0" y="2933725"/>
            <a:ext cx="2044793" cy="2209776"/>
            <a:chOff x="1384075" y="241450"/>
            <a:chExt cx="4822625" cy="5215425"/>
          </a:xfrm>
        </p:grpSpPr>
        <p:sp>
          <p:nvSpPr>
            <p:cNvPr id="17" name="Google Shape;17;p3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1" name="Google Shape;61;p3"/>
          <p:cNvGrpSpPr/>
          <p:nvPr/>
        </p:nvGrpSpPr>
        <p:grpSpPr>
          <a:xfrm flipH="1">
            <a:off x="6934090" y="-76200"/>
            <a:ext cx="2286103" cy="2895537"/>
            <a:chOff x="-26858" y="-227337"/>
            <a:chExt cx="2186403" cy="2757917"/>
          </a:xfrm>
        </p:grpSpPr>
        <p:sp>
          <p:nvSpPr>
            <p:cNvPr id="62" name="Google Shape;62;p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" name="Google Shape;63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" name="Google Shape;64;p3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" name="Google Shape;65;p3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" name="Google Shape;66;p3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" name="Google Shape;67;p3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" name="Google Shape;68;p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" name="Google Shape;69;p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" name="Google Shape;70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" name="Google Shape;71;p3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" name="Google Shape;72;p3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" name="Google Shape;73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" name="Google Shape;74;p3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" name="Google Shape;75;p3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" name="Google Shape;76;p3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" name="Google Shape;77;p3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" name="Google Shape;78;p3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" name="Google Shape;79;p3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" name="Google Shape;80;p3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" name="Google Shape;81;p3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" name="Google Shape;82;p3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" name="Google Shape;83;p3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" name="Google Shape;84;p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" name="Google Shape;85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" name="Google Shape;86;p3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" name="Google Shape;87;p3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" name="Google Shape;88;p3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89;p3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" name="Google Shape;90;p3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" name="Google Shape;91;p3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" name="Google Shape;92;p3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" name="Google Shape;93;p3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" name="Google Shape;94;p3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" name="Google Shape;95;p3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" name="Google Shape;96;p3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" name="Google Shape;97;p3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98;p3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" name="Google Shape;99;p3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" name="Google Shape;100;p3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" name="Google Shape;101;p3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7"/>
          <p:cNvSpPr txBox="1">
            <a:spLocks noGrp="1"/>
          </p:cNvSpPr>
          <p:nvPr>
            <p:ph type="title"/>
          </p:nvPr>
        </p:nvSpPr>
        <p:spPr>
          <a:xfrm>
            <a:off x="5355638" y="1441125"/>
            <a:ext cx="2944500" cy="98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1" name="Google Shape;191;p7"/>
          <p:cNvSpPr txBox="1">
            <a:spLocks noGrp="1"/>
          </p:cNvSpPr>
          <p:nvPr>
            <p:ph type="subTitle" idx="1"/>
          </p:nvPr>
        </p:nvSpPr>
        <p:spPr>
          <a:xfrm>
            <a:off x="5355638" y="2577675"/>
            <a:ext cx="2944500" cy="11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92" name="Google Shape;192;p7"/>
          <p:cNvCxnSpPr/>
          <p:nvPr/>
        </p:nvCxnSpPr>
        <p:spPr>
          <a:xfrm>
            <a:off x="5360975" y="2502600"/>
            <a:ext cx="37830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3" name="Google Shape;193;p7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194" name="Google Shape;194;p7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" name="Google Shape;195;p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" name="Google Shape;196;p7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" name="Google Shape;197;p7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" name="Google Shape;198;p7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" name="Google Shape;199;p7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" name="Google Shape;200;p7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" name="Google Shape;201;p7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" name="Google Shape;202;p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" name="Google Shape;203;p7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" name="Google Shape;204;p7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" name="Google Shape;205;p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" name="Google Shape;206;p7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" name="Google Shape;207;p7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" name="Google Shape;208;p7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" name="Google Shape;209;p7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" name="Google Shape;210;p7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" name="Google Shape;211;p7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" name="Google Shape;212;p7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" name="Google Shape;213;p7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" name="Google Shape;214;p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" name="Google Shape;215;p7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8"/>
          <p:cNvSpPr txBox="1">
            <a:spLocks noGrp="1"/>
          </p:cNvSpPr>
          <p:nvPr>
            <p:ph type="title"/>
          </p:nvPr>
        </p:nvSpPr>
        <p:spPr>
          <a:xfrm>
            <a:off x="1869525" y="1705650"/>
            <a:ext cx="5405100" cy="17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18" name="Google Shape;218;p8"/>
          <p:cNvGrpSpPr/>
          <p:nvPr/>
        </p:nvGrpSpPr>
        <p:grpSpPr>
          <a:xfrm>
            <a:off x="7099200" y="2933725"/>
            <a:ext cx="2044793" cy="2209776"/>
            <a:chOff x="1384075" y="241450"/>
            <a:chExt cx="4822625" cy="5215425"/>
          </a:xfrm>
        </p:grpSpPr>
        <p:sp>
          <p:nvSpPr>
            <p:cNvPr id="219" name="Google Shape;219;p8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" name="Google Shape;220;p8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" name="Google Shape;236;p8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" name="Google Shape;237;p8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" name="Google Shape;238;p8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" name="Google Shape;239;p8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" name="Google Shape;240;p8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" name="Google Shape;242;p8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" name="Google Shape;243;p8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" name="Google Shape;244;p8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" name="Google Shape;245;p8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" name="Google Shape;246;p8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" name="Google Shape;247;p8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" name="Google Shape;248;p8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" name="Google Shape;252;p8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" name="Google Shape;253;p8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" name="Google Shape;262;p8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63" name="Google Shape;263;p8"/>
          <p:cNvGrpSpPr/>
          <p:nvPr/>
        </p:nvGrpSpPr>
        <p:grpSpPr>
          <a:xfrm>
            <a:off x="-76200" y="-76200"/>
            <a:ext cx="2286103" cy="2895537"/>
            <a:chOff x="-26858" y="-227337"/>
            <a:chExt cx="2186403" cy="2757917"/>
          </a:xfrm>
        </p:grpSpPr>
        <p:sp>
          <p:nvSpPr>
            <p:cNvPr id="264" name="Google Shape;264;p8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" name="Google Shape;265;p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" name="Google Shape;266;p8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" name="Google Shape;267;p8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" name="Google Shape;268;p8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" name="Google Shape;269;p8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" name="Google Shape;270;p8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" name="Google Shape;271;p8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" name="Google Shape;272;p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" name="Google Shape;273;p8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" name="Google Shape;274;p8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" name="Google Shape;275;p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" name="Google Shape;276;p8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" name="Google Shape;277;p8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" name="Google Shape;278;p8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" name="Google Shape;279;p8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" name="Google Shape;280;p8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" name="Google Shape;281;p8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" name="Google Shape;282;p8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" name="Google Shape;283;p8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" name="Google Shape;284;p8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" name="Google Shape;285;p8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" name="Google Shape;286;p8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" name="Google Shape;287;p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" name="Google Shape;288;p8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" name="Google Shape;289;p8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" name="Google Shape;290;p8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" name="Google Shape;291;p8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" name="Google Shape;292;p8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" name="Google Shape;293;p8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" name="Google Shape;294;p8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" name="Google Shape;295;p8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" name="Google Shape;296;p8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" name="Google Shape;297;p8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" name="Google Shape;298;p8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" name="Google Shape;299;p8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" name="Google Shape;300;p8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" name="Google Shape;301;p8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" name="Google Shape;302;p8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" name="Google Shape;303;p8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9"/>
          <p:cNvSpPr txBox="1">
            <a:spLocks noGrp="1"/>
          </p:cNvSpPr>
          <p:nvPr>
            <p:ph type="title"/>
          </p:nvPr>
        </p:nvSpPr>
        <p:spPr>
          <a:xfrm>
            <a:off x="713225" y="978238"/>
            <a:ext cx="3147300" cy="22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6" name="Google Shape;306;p9"/>
          <p:cNvSpPr txBox="1">
            <a:spLocks noGrp="1"/>
          </p:cNvSpPr>
          <p:nvPr>
            <p:ph type="subTitle" idx="1"/>
          </p:nvPr>
        </p:nvSpPr>
        <p:spPr>
          <a:xfrm>
            <a:off x="713225" y="3357063"/>
            <a:ext cx="3147300" cy="8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307" name="Google Shape;307;p9"/>
          <p:cNvGrpSpPr/>
          <p:nvPr/>
        </p:nvGrpSpPr>
        <p:grpSpPr>
          <a:xfrm flipH="1">
            <a:off x="4743766" y="-1156952"/>
            <a:ext cx="4451259" cy="6129060"/>
            <a:chOff x="-37799" y="-227337"/>
            <a:chExt cx="1833529" cy="2524637"/>
          </a:xfrm>
        </p:grpSpPr>
        <p:sp>
          <p:nvSpPr>
            <p:cNvPr id="308" name="Google Shape;308;p9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" name="Google Shape;309;p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" name="Google Shape;310;p9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" name="Google Shape;311;p9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" name="Google Shape;312;p9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" name="Google Shape;313;p9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" name="Google Shape;314;p9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" name="Google Shape;315;p9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" name="Google Shape;316;p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" name="Google Shape;317;p9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" name="Google Shape;318;p9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" name="Google Shape;319;p9"/>
            <p:cNvSpPr/>
            <p:nvPr/>
          </p:nvSpPr>
          <p:spPr>
            <a:xfrm rot="10800000">
              <a:off x="-37799" y="811313"/>
              <a:ext cx="381833" cy="44126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" name="Google Shape;320;p9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" name="Google Shape;321;p9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" name="Google Shape;322;p9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" name="Google Shape;323;p9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" name="Google Shape;324;p9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" name="Google Shape;325;p9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" name="Google Shape;326;p9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" name="Google Shape;327;p9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" name="Google Shape;328;p9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" name="Google Shape;329;p9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" name="Google Shape;330;p9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" name="Google Shape;331;p9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" name="Google Shape;332;p9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" name="Google Shape;333;p9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" name="Google Shape;334;p9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" name="Google Shape;335;p9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" name="Google Shape;336;p9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7" name="Google Shape;337;p9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" name="Google Shape;338;p9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" name="Google Shape;339;p9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" name="Google Shape;340;p9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1" name="Google Shape;341;p9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" name="Google Shape;342;p9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4" name="Google Shape;344;p10"/>
          <p:cNvGrpSpPr/>
          <p:nvPr/>
        </p:nvGrpSpPr>
        <p:grpSpPr>
          <a:xfrm>
            <a:off x="-6570" y="518767"/>
            <a:ext cx="2604982" cy="2256975"/>
            <a:chOff x="-8580" y="487809"/>
            <a:chExt cx="2894424" cy="2507193"/>
          </a:xfrm>
        </p:grpSpPr>
        <p:sp>
          <p:nvSpPr>
            <p:cNvPr id="345" name="Google Shape;345;p10"/>
            <p:cNvSpPr/>
            <p:nvPr/>
          </p:nvSpPr>
          <p:spPr>
            <a:xfrm rot="10800000">
              <a:off x="-8580" y="2159250"/>
              <a:ext cx="726263" cy="83575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" name="Google Shape;346;p10"/>
            <p:cNvSpPr/>
            <p:nvPr/>
          </p:nvSpPr>
          <p:spPr>
            <a:xfrm rot="10800000">
              <a:off x="-8580" y="903907"/>
              <a:ext cx="726263" cy="125540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" name="Google Shape;347;p10"/>
            <p:cNvSpPr/>
            <p:nvPr/>
          </p:nvSpPr>
          <p:spPr>
            <a:xfrm rot="10800000">
              <a:off x="-8580" y="487809"/>
              <a:ext cx="722770" cy="835778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8" name="Google Shape;348;p10"/>
            <p:cNvSpPr/>
            <p:nvPr/>
          </p:nvSpPr>
          <p:spPr>
            <a:xfrm rot="10800000">
              <a:off x="-8580" y="1739643"/>
              <a:ext cx="726263" cy="83575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" name="Google Shape;349;p10"/>
            <p:cNvSpPr/>
            <p:nvPr/>
          </p:nvSpPr>
          <p:spPr>
            <a:xfrm rot="10800000">
              <a:off x="-8580" y="2159250"/>
              <a:ext cx="726263" cy="83575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" name="Google Shape;350;p10"/>
            <p:cNvSpPr/>
            <p:nvPr/>
          </p:nvSpPr>
          <p:spPr>
            <a:xfrm rot="10800000">
              <a:off x="717603" y="487809"/>
              <a:ext cx="1445514" cy="835778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" name="Google Shape;351;p10"/>
            <p:cNvSpPr/>
            <p:nvPr/>
          </p:nvSpPr>
          <p:spPr>
            <a:xfrm rot="10800000">
              <a:off x="717630" y="903907"/>
              <a:ext cx="722770" cy="125540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2" name="Google Shape;352;p10"/>
            <p:cNvSpPr/>
            <p:nvPr/>
          </p:nvSpPr>
          <p:spPr>
            <a:xfrm rot="10800000">
              <a:off x="717630" y="1739643"/>
              <a:ext cx="722770" cy="835752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3" name="Google Shape;353;p10"/>
            <p:cNvSpPr/>
            <p:nvPr/>
          </p:nvSpPr>
          <p:spPr>
            <a:xfrm rot="10800000">
              <a:off x="-8580" y="1739643"/>
              <a:ext cx="726263" cy="83575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4" name="Google Shape;354;p10"/>
            <p:cNvSpPr/>
            <p:nvPr/>
          </p:nvSpPr>
          <p:spPr>
            <a:xfrm rot="10800000">
              <a:off x="2163100" y="903904"/>
              <a:ext cx="722744" cy="835778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5" name="Google Shape;355;p10"/>
            <p:cNvSpPr/>
            <p:nvPr/>
          </p:nvSpPr>
          <p:spPr>
            <a:xfrm rot="10800000" flipH="1">
              <a:off x="1442105" y="903907"/>
              <a:ext cx="722770" cy="125540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56" name="Google Shape;356;p10"/>
          <p:cNvSpPr/>
          <p:nvPr/>
        </p:nvSpPr>
        <p:spPr>
          <a:xfrm flipH="1">
            <a:off x="-1017193" y="881512"/>
            <a:ext cx="4269126" cy="4942773"/>
          </a:xfrm>
          <a:custGeom>
            <a:avLst/>
            <a:gdLst/>
            <a:ahLst/>
            <a:cxnLst/>
            <a:rect l="l" t="t" r="r" b="b"/>
            <a:pathLst>
              <a:path w="27521" h="31857" extrusionOk="0">
                <a:moveTo>
                  <a:pt x="1" y="0"/>
                </a:moveTo>
                <a:lnTo>
                  <a:pt x="1" y="31857"/>
                </a:lnTo>
                <a:lnTo>
                  <a:pt x="27520" y="15845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7" name="Google Shape;357;p10"/>
          <p:cNvSpPr txBox="1">
            <a:spLocks noGrp="1"/>
          </p:cNvSpPr>
          <p:nvPr>
            <p:ph type="title"/>
          </p:nvPr>
        </p:nvSpPr>
        <p:spPr>
          <a:xfrm>
            <a:off x="713225" y="2321675"/>
            <a:ext cx="2230800" cy="228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1"/>
          <p:cNvSpPr txBox="1">
            <a:spLocks noGrp="1"/>
          </p:cNvSpPr>
          <p:nvPr>
            <p:ph type="title" hasCustomPrompt="1"/>
          </p:nvPr>
        </p:nvSpPr>
        <p:spPr>
          <a:xfrm>
            <a:off x="713225" y="2012563"/>
            <a:ext cx="7717500" cy="91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0" name="Google Shape;360;p11"/>
          <p:cNvSpPr txBox="1">
            <a:spLocks noGrp="1"/>
          </p:cNvSpPr>
          <p:nvPr>
            <p:ph type="subTitle" idx="1"/>
          </p:nvPr>
        </p:nvSpPr>
        <p:spPr>
          <a:xfrm>
            <a:off x="713225" y="2856738"/>
            <a:ext cx="7717500" cy="2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61" name="Google Shape;361;p11"/>
          <p:cNvGrpSpPr/>
          <p:nvPr/>
        </p:nvGrpSpPr>
        <p:grpSpPr>
          <a:xfrm rot="-5400000">
            <a:off x="665620" y="3611830"/>
            <a:ext cx="877851" cy="2209091"/>
            <a:chOff x="-26858" y="-227337"/>
            <a:chExt cx="1093215" cy="2757917"/>
          </a:xfrm>
        </p:grpSpPr>
        <p:sp>
          <p:nvSpPr>
            <p:cNvPr id="362" name="Google Shape;362;p11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" name="Google Shape;363;p1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4" name="Google Shape;364;p11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5" name="Google Shape;365;p11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6" name="Google Shape;366;p11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7" name="Google Shape;367;p11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8" name="Google Shape;368;p11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9" name="Google Shape;369;p11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" name="Google Shape;370;p1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" name="Google Shape;371;p11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2" name="Google Shape;372;p11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3" name="Google Shape;373;p1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4" name="Google Shape;374;p11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5" name="Google Shape;375;p11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6" name="Google Shape;376;p11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7" name="Google Shape;377;p11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8" name="Google Shape;378;p11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9" name="Google Shape;379;p11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0" name="Google Shape;380;p11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1" name="Google Shape;381;p11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2" name="Google Shape;382;p1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3" name="Google Shape;383;p11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84" name="Google Shape;384;p11"/>
          <p:cNvGrpSpPr/>
          <p:nvPr/>
        </p:nvGrpSpPr>
        <p:grpSpPr>
          <a:xfrm rot="5400000">
            <a:off x="7648034" y="-312722"/>
            <a:ext cx="1209907" cy="1782035"/>
            <a:chOff x="700771" y="-227337"/>
            <a:chExt cx="1458774" cy="2138784"/>
          </a:xfrm>
        </p:grpSpPr>
        <p:sp>
          <p:nvSpPr>
            <p:cNvPr id="385" name="Google Shape;385;p11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6" name="Google Shape;386;p11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7" name="Google Shape;387;p11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8" name="Google Shape;388;p11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9" name="Google Shape;389;p11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0" name="Google Shape;390;p11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1" name="Google Shape;391;p11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2" name="Google Shape;392;p11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3" name="Google Shape;393;p11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4" name="Google Shape;394;p11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5" name="Google Shape;395;p11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6" name="Google Shape;396;p11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7" name="Google Shape;397;p11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8" name="Google Shape;398;p11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9" name="Google Shape;399;p11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0" name="Google Shape;400;p11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1" name="Google Shape;401;p11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2" name="Google Shape;402;p11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3" name="Google Shape;403;p11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14"/>
          <p:cNvSpPr txBox="1">
            <a:spLocks noGrp="1"/>
          </p:cNvSpPr>
          <p:nvPr>
            <p:ph type="ctrTitle"/>
          </p:nvPr>
        </p:nvSpPr>
        <p:spPr>
          <a:xfrm>
            <a:off x="4155425" y="1966900"/>
            <a:ext cx="4275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433" name="Google Shape;433;p14"/>
          <p:cNvSpPr txBox="1">
            <a:spLocks noGrp="1"/>
          </p:cNvSpPr>
          <p:nvPr>
            <p:ph type="title" idx="2" hasCustomPrompt="1"/>
          </p:nvPr>
        </p:nvSpPr>
        <p:spPr>
          <a:xfrm>
            <a:off x="2319727" y="196688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4" name="Google Shape;434;p14"/>
          <p:cNvSpPr txBox="1">
            <a:spLocks noGrp="1"/>
          </p:cNvSpPr>
          <p:nvPr>
            <p:ph type="ctrTitle" idx="3"/>
          </p:nvPr>
        </p:nvSpPr>
        <p:spPr>
          <a:xfrm>
            <a:off x="4155425" y="2632150"/>
            <a:ext cx="4275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435" name="Google Shape;435;p14"/>
          <p:cNvSpPr txBox="1">
            <a:spLocks noGrp="1"/>
          </p:cNvSpPr>
          <p:nvPr>
            <p:ph type="title" idx="4" hasCustomPrompt="1"/>
          </p:nvPr>
        </p:nvSpPr>
        <p:spPr>
          <a:xfrm>
            <a:off x="2319727" y="263213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6" name="Google Shape;436;p14"/>
          <p:cNvSpPr txBox="1">
            <a:spLocks noGrp="1"/>
          </p:cNvSpPr>
          <p:nvPr>
            <p:ph type="ctrTitle" idx="5"/>
          </p:nvPr>
        </p:nvSpPr>
        <p:spPr>
          <a:xfrm>
            <a:off x="4155425" y="3297400"/>
            <a:ext cx="4275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437" name="Google Shape;437;p14"/>
          <p:cNvSpPr txBox="1">
            <a:spLocks noGrp="1"/>
          </p:cNvSpPr>
          <p:nvPr>
            <p:ph type="title" idx="6" hasCustomPrompt="1"/>
          </p:nvPr>
        </p:nvSpPr>
        <p:spPr>
          <a:xfrm>
            <a:off x="2319727" y="329738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8" name="Google Shape;438;p14"/>
          <p:cNvSpPr txBox="1">
            <a:spLocks noGrp="1"/>
          </p:cNvSpPr>
          <p:nvPr>
            <p:ph type="ctrTitle" idx="7"/>
          </p:nvPr>
        </p:nvSpPr>
        <p:spPr>
          <a:xfrm>
            <a:off x="4155425" y="3962650"/>
            <a:ext cx="4275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439" name="Google Shape;439;p14"/>
          <p:cNvSpPr txBox="1">
            <a:spLocks noGrp="1"/>
          </p:cNvSpPr>
          <p:nvPr>
            <p:ph type="title" idx="8" hasCustomPrompt="1"/>
          </p:nvPr>
        </p:nvSpPr>
        <p:spPr>
          <a:xfrm>
            <a:off x="2319727" y="396263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40" name="Google Shape;440;p14"/>
          <p:cNvSpPr txBox="1">
            <a:spLocks noGrp="1"/>
          </p:cNvSpPr>
          <p:nvPr>
            <p:ph type="ctrTitle" idx="9"/>
          </p:nvPr>
        </p:nvSpPr>
        <p:spPr>
          <a:xfrm>
            <a:off x="4155425" y="1184800"/>
            <a:ext cx="388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"/>
              <a:buNone/>
              <a:defRPr sz="360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grpSp>
        <p:nvGrpSpPr>
          <p:cNvPr id="441" name="Google Shape;441;p14"/>
          <p:cNvGrpSpPr/>
          <p:nvPr/>
        </p:nvGrpSpPr>
        <p:grpSpPr>
          <a:xfrm rot="-5400000">
            <a:off x="286059" y="3659330"/>
            <a:ext cx="1209907" cy="1782035"/>
            <a:chOff x="700771" y="-227337"/>
            <a:chExt cx="1458774" cy="2138784"/>
          </a:xfrm>
        </p:grpSpPr>
        <p:sp>
          <p:nvSpPr>
            <p:cNvPr id="442" name="Google Shape;442;p14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" name="Google Shape;443;p14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4" name="Google Shape;444;p14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5" name="Google Shape;445;p14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6" name="Google Shape;446;p14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7" name="Google Shape;447;p14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8" name="Google Shape;448;p14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9" name="Google Shape;449;p14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0" name="Google Shape;450;p14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1" name="Google Shape;451;p14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2" name="Google Shape;452;p14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3" name="Google Shape;453;p14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4" name="Google Shape;454;p14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5" name="Google Shape;455;p14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6" name="Google Shape;456;p14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7" name="Google Shape;457;p14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8" name="Google Shape;458;p14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9" name="Google Shape;459;p14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0" name="Google Shape;460;p14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61" name="Google Shape;461;p14"/>
          <p:cNvGrpSpPr/>
          <p:nvPr/>
        </p:nvGrpSpPr>
        <p:grpSpPr>
          <a:xfrm rot="5400000">
            <a:off x="7613820" y="-692278"/>
            <a:ext cx="877851" cy="2209091"/>
            <a:chOff x="-26858" y="-227337"/>
            <a:chExt cx="1093215" cy="2757917"/>
          </a:xfrm>
        </p:grpSpPr>
        <p:sp>
          <p:nvSpPr>
            <p:cNvPr id="462" name="Google Shape;462;p14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3" name="Google Shape;463;p1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" name="Google Shape;464;p14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" name="Google Shape;465;p14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6" name="Google Shape;466;p14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7" name="Google Shape;467;p14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8" name="Google Shape;468;p14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9" name="Google Shape;469;p14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" name="Google Shape;470;p1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1" name="Google Shape;471;p14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2" name="Google Shape;472;p14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" name="Google Shape;473;p1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4" name="Google Shape;474;p14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5" name="Google Shape;475;p14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6" name="Google Shape;476;p14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" name="Google Shape;477;p14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8" name="Google Shape;478;p14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9" name="Google Shape;479;p14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0" name="Google Shape;480;p14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1" name="Google Shape;481;p14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2" name="Google Shape;482;p1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3" name="Google Shape;483;p14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1"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5"/>
          <p:cNvSpPr txBox="1">
            <a:spLocks noGrp="1"/>
          </p:cNvSpPr>
          <p:nvPr>
            <p:ph type="ctrTitle"/>
          </p:nvPr>
        </p:nvSpPr>
        <p:spPr>
          <a:xfrm>
            <a:off x="2769125" y="539500"/>
            <a:ext cx="3605700" cy="83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86" name="Google Shape;486;p15"/>
          <p:cNvSpPr txBox="1">
            <a:spLocks noGrp="1"/>
          </p:cNvSpPr>
          <p:nvPr>
            <p:ph type="subTitle" idx="1"/>
          </p:nvPr>
        </p:nvSpPr>
        <p:spPr>
          <a:xfrm>
            <a:off x="2725300" y="1609975"/>
            <a:ext cx="3693300" cy="10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7" name="Google Shape;487;p15"/>
          <p:cNvSpPr txBox="1"/>
          <p:nvPr/>
        </p:nvSpPr>
        <p:spPr>
          <a:xfrm>
            <a:off x="3023550" y="3354600"/>
            <a:ext cx="3096900" cy="8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rvo"/>
                <a:ea typeface="Arvo"/>
                <a:cs typeface="Arvo"/>
                <a:sym typeface="Arvo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rvo"/>
                <a:ea typeface="Arvo"/>
                <a:cs typeface="Arvo"/>
                <a:sym typeface="Arvo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,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rvo"/>
                <a:ea typeface="Arvo"/>
                <a:cs typeface="Arvo"/>
                <a:sym typeface="Arvo"/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Freepik</a:t>
            </a:r>
            <a:endParaRPr sz="1000" b="1" dirty="0">
              <a:solidFill>
                <a:schemeClr val="dk1"/>
              </a:solidFill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88" name="Google Shape;488;p15"/>
          <p:cNvGrpSpPr/>
          <p:nvPr/>
        </p:nvGrpSpPr>
        <p:grpSpPr>
          <a:xfrm flipH="1">
            <a:off x="0" y="2933725"/>
            <a:ext cx="2044793" cy="2209776"/>
            <a:chOff x="1384075" y="241450"/>
            <a:chExt cx="4822625" cy="5215425"/>
          </a:xfrm>
        </p:grpSpPr>
        <p:sp>
          <p:nvSpPr>
            <p:cNvPr id="489" name="Google Shape;489;p15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" name="Google Shape;500;p15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" name="Google Shape;501;p15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" name="Google Shape;502;p15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" name="Google Shape;503;p15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" name="Google Shape;504;p15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" name="Google Shape;505;p15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6" name="Google Shape;506;p15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7" name="Google Shape;507;p15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8" name="Google Shape;508;p15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" name="Google Shape;509;p15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0" name="Google Shape;510;p15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1" name="Google Shape;511;p15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2" name="Google Shape;512;p15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3" name="Google Shape;513;p15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4" name="Google Shape;514;p15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5" name="Google Shape;515;p15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6" name="Google Shape;516;p15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7" name="Google Shape;517;p15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8" name="Google Shape;518;p15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9" name="Google Shape;519;p15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0" name="Google Shape;520;p15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1" name="Google Shape;521;p15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2" name="Google Shape;522;p15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3" name="Google Shape;523;p15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4" name="Google Shape;524;p15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5" name="Google Shape;525;p15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6" name="Google Shape;526;p15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7" name="Google Shape;527;p15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8" name="Google Shape;528;p15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9" name="Google Shape;529;p15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0" name="Google Shape;530;p15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1" name="Google Shape;531;p15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2" name="Google Shape;532;p15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33" name="Google Shape;533;p15"/>
          <p:cNvGrpSpPr/>
          <p:nvPr/>
        </p:nvGrpSpPr>
        <p:grpSpPr>
          <a:xfrm flipH="1">
            <a:off x="6934090" y="-76200"/>
            <a:ext cx="2286103" cy="2895537"/>
            <a:chOff x="-26858" y="-227337"/>
            <a:chExt cx="2186403" cy="2757917"/>
          </a:xfrm>
        </p:grpSpPr>
        <p:sp>
          <p:nvSpPr>
            <p:cNvPr id="534" name="Google Shape;534;p15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5" name="Google Shape;535;p1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6" name="Google Shape;536;p15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7" name="Google Shape;537;p15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8" name="Google Shape;538;p15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9" name="Google Shape;539;p15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0" name="Google Shape;540;p15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1" name="Google Shape;541;p15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2" name="Google Shape;542;p1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3" name="Google Shape;543;p15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4" name="Google Shape;544;p15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5" name="Google Shape;545;p1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6" name="Google Shape;546;p15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7" name="Google Shape;547;p15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8" name="Google Shape;548;p15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9" name="Google Shape;549;p15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0" name="Google Shape;550;p15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1" name="Google Shape;551;p15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2" name="Google Shape;552;p15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3" name="Google Shape;553;p15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4" name="Google Shape;554;p15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5" name="Google Shape;555;p15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6" name="Google Shape;556;p15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7" name="Google Shape;557;p1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8" name="Google Shape;558;p15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9" name="Google Shape;559;p15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0" name="Google Shape;560;p15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1" name="Google Shape;561;p15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2" name="Google Shape;562;p15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3" name="Google Shape;563;p15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4" name="Google Shape;564;p15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5" name="Google Shape;565;p15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6" name="Google Shape;566;p15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7" name="Google Shape;567;p15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8" name="Google Shape;568;p15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9" name="Google Shape;569;p15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0" name="Google Shape;570;p15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1" name="Google Shape;571;p15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2" name="Google Shape;572;p15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3" name="Google Shape;573;p15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Condensed SemiBold"/>
              <a:buNone/>
              <a:defRPr sz="28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■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■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vo"/>
              <a:buChar char="■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60" r:id="rId8"/>
    <p:sldLayoutId id="2147483661" r:id="rId9"/>
    <p:sldLayoutId id="2147483662" r:id="rId10"/>
    <p:sldLayoutId id="2147483666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26"/>
          <p:cNvSpPr txBox="1">
            <a:spLocks noGrp="1"/>
          </p:cNvSpPr>
          <p:nvPr>
            <p:ph type="ctrTitle"/>
          </p:nvPr>
        </p:nvSpPr>
        <p:spPr>
          <a:xfrm>
            <a:off x="2025662" y="498861"/>
            <a:ext cx="5627532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/>
              <a:t>MINOR PROJECT</a:t>
            </a:r>
            <a:endParaRPr sz="7200" dirty="0"/>
          </a:p>
        </p:txBody>
      </p:sp>
      <p:sp>
        <p:nvSpPr>
          <p:cNvPr id="847" name="Google Shape;847;p26"/>
          <p:cNvSpPr txBox="1">
            <a:spLocks noGrp="1"/>
          </p:cNvSpPr>
          <p:nvPr>
            <p:ph type="subTitle" idx="1"/>
          </p:nvPr>
        </p:nvSpPr>
        <p:spPr>
          <a:xfrm>
            <a:off x="705408" y="2942385"/>
            <a:ext cx="6021719" cy="1929694"/>
          </a:xfrm>
          <a:prstGeom prst="rect">
            <a:avLst/>
          </a:prstGeom>
          <a:ln w="12700"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Sitka Small" panose="02000505000000020004" pitchFamily="2" charset="0"/>
              </a:rPr>
              <a:t>Team members: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Bharath Kumar N  –   ENG19CS0064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Chandrashekar V  –   ENG19CS0070</a:t>
            </a:r>
          </a:p>
          <a:p>
            <a:pPr marL="0" lvl="0" indent="0" algn="l"/>
            <a:r>
              <a:rPr lang="en-US" dirty="0"/>
              <a:t>Chethan BS               –   ENG19CS0074</a:t>
            </a:r>
          </a:p>
          <a:p>
            <a:pPr marL="0" lvl="0" indent="0" algn="l"/>
            <a:r>
              <a:rPr lang="en-US" dirty="0"/>
              <a:t>Chethan R                 –   ENG19CS0075</a:t>
            </a:r>
          </a:p>
          <a:p>
            <a:pPr marL="0" lvl="0" indent="0" algn="l"/>
            <a:r>
              <a:rPr lang="en-US" dirty="0"/>
              <a:t>Chethan Rao S        –   ENG19CS0076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48" name="Google Shape;848;p26"/>
          <p:cNvSpPr/>
          <p:nvPr/>
        </p:nvSpPr>
        <p:spPr>
          <a:xfrm rot="10800000">
            <a:off x="-76200" y="1690558"/>
            <a:ext cx="382257" cy="441707"/>
          </a:xfrm>
          <a:custGeom>
            <a:avLst/>
            <a:gdLst/>
            <a:ahLst/>
            <a:cxnLst/>
            <a:rect l="l" t="t" r="r" b="b"/>
            <a:pathLst>
              <a:path w="27654" h="31824" extrusionOk="0">
                <a:moveTo>
                  <a:pt x="27653" y="1"/>
                </a:moveTo>
                <a:lnTo>
                  <a:pt x="0" y="15845"/>
                </a:lnTo>
                <a:lnTo>
                  <a:pt x="27653" y="31823"/>
                </a:lnTo>
                <a:lnTo>
                  <a:pt x="27653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49" name="Google Shape;849;p26"/>
          <p:cNvSpPr/>
          <p:nvPr/>
        </p:nvSpPr>
        <p:spPr>
          <a:xfrm rot="10800000">
            <a:off x="-76202" y="1248850"/>
            <a:ext cx="382247" cy="663492"/>
          </a:xfrm>
          <a:custGeom>
            <a:avLst/>
            <a:gdLst/>
            <a:ahLst/>
            <a:cxnLst/>
            <a:rect l="l" t="t" r="r" b="b"/>
            <a:pathLst>
              <a:path w="27654" h="47802" extrusionOk="0">
                <a:moveTo>
                  <a:pt x="0" y="0"/>
                </a:moveTo>
                <a:lnTo>
                  <a:pt x="0" y="31823"/>
                </a:lnTo>
                <a:lnTo>
                  <a:pt x="134" y="31956"/>
                </a:lnTo>
                <a:lnTo>
                  <a:pt x="27653" y="47801"/>
                </a:lnTo>
                <a:lnTo>
                  <a:pt x="27653" y="1597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0" name="Google Shape;850;p26"/>
          <p:cNvSpPr/>
          <p:nvPr/>
        </p:nvSpPr>
        <p:spPr>
          <a:xfrm rot="10800000">
            <a:off x="-76200" y="143724"/>
            <a:ext cx="382257" cy="663476"/>
          </a:xfrm>
          <a:custGeom>
            <a:avLst/>
            <a:gdLst/>
            <a:ahLst/>
            <a:cxnLst/>
            <a:rect l="l" t="t" r="r" b="b"/>
            <a:pathLst>
              <a:path w="27654" h="47802" extrusionOk="0">
                <a:moveTo>
                  <a:pt x="27653" y="1"/>
                </a:moveTo>
                <a:lnTo>
                  <a:pt x="0" y="15979"/>
                </a:lnTo>
                <a:lnTo>
                  <a:pt x="0" y="47802"/>
                </a:lnTo>
                <a:lnTo>
                  <a:pt x="134" y="47802"/>
                </a:lnTo>
                <a:lnTo>
                  <a:pt x="27653" y="31824"/>
                </a:lnTo>
                <a:lnTo>
                  <a:pt x="2765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1" name="Google Shape;851;p26"/>
          <p:cNvSpPr/>
          <p:nvPr/>
        </p:nvSpPr>
        <p:spPr>
          <a:xfrm rot="10800000">
            <a:off x="-76202" y="-76210"/>
            <a:ext cx="380409" cy="441717"/>
          </a:xfrm>
          <a:custGeom>
            <a:avLst/>
            <a:gdLst/>
            <a:ahLst/>
            <a:cxnLst/>
            <a:rect l="l" t="t" r="r" b="b"/>
            <a:pathLst>
              <a:path w="27521" h="31824" extrusionOk="0">
                <a:moveTo>
                  <a:pt x="27520" y="1"/>
                </a:moveTo>
                <a:lnTo>
                  <a:pt x="1" y="15979"/>
                </a:lnTo>
                <a:lnTo>
                  <a:pt x="27520" y="31823"/>
                </a:lnTo>
                <a:lnTo>
                  <a:pt x="2752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2" name="Google Shape;852;p26"/>
          <p:cNvSpPr/>
          <p:nvPr/>
        </p:nvSpPr>
        <p:spPr>
          <a:xfrm rot="10800000">
            <a:off x="-76191" y="807176"/>
            <a:ext cx="382247" cy="441703"/>
          </a:xfrm>
          <a:custGeom>
            <a:avLst/>
            <a:gdLst/>
            <a:ahLst/>
            <a:cxnLst/>
            <a:rect l="l" t="t" r="r" b="b"/>
            <a:pathLst>
              <a:path w="27654" h="31823" extrusionOk="0">
                <a:moveTo>
                  <a:pt x="27653" y="0"/>
                </a:moveTo>
                <a:lnTo>
                  <a:pt x="0" y="15978"/>
                </a:lnTo>
                <a:lnTo>
                  <a:pt x="27653" y="31823"/>
                </a:lnTo>
                <a:lnTo>
                  <a:pt x="2765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3" name="Google Shape;853;p26"/>
          <p:cNvSpPr/>
          <p:nvPr/>
        </p:nvSpPr>
        <p:spPr>
          <a:xfrm rot="10800000">
            <a:off x="686447" y="1690558"/>
            <a:ext cx="380418" cy="441707"/>
          </a:xfrm>
          <a:custGeom>
            <a:avLst/>
            <a:gdLst/>
            <a:ahLst/>
            <a:cxnLst/>
            <a:rect l="l" t="t" r="r" b="b"/>
            <a:pathLst>
              <a:path w="27521" h="31824" extrusionOk="0">
                <a:moveTo>
                  <a:pt x="27521" y="1"/>
                </a:moveTo>
                <a:lnTo>
                  <a:pt x="1" y="15845"/>
                </a:lnTo>
                <a:lnTo>
                  <a:pt x="27521" y="31823"/>
                </a:lnTo>
                <a:lnTo>
                  <a:pt x="2752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4" name="Google Shape;854;p26"/>
          <p:cNvSpPr/>
          <p:nvPr/>
        </p:nvSpPr>
        <p:spPr>
          <a:xfrm rot="10800000">
            <a:off x="684609" y="1248865"/>
            <a:ext cx="384095" cy="661630"/>
          </a:xfrm>
          <a:custGeom>
            <a:avLst/>
            <a:gdLst/>
            <a:ahLst/>
            <a:cxnLst/>
            <a:rect l="l" t="t" r="r" b="b"/>
            <a:pathLst>
              <a:path w="27787" h="47669" extrusionOk="0">
                <a:moveTo>
                  <a:pt x="1" y="1"/>
                </a:moveTo>
                <a:lnTo>
                  <a:pt x="134" y="31823"/>
                </a:lnTo>
                <a:lnTo>
                  <a:pt x="27787" y="47668"/>
                </a:lnTo>
                <a:lnTo>
                  <a:pt x="27654" y="15845"/>
                </a:lnTo>
                <a:lnTo>
                  <a:pt x="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5" name="Google Shape;855;p26"/>
          <p:cNvSpPr/>
          <p:nvPr/>
        </p:nvSpPr>
        <p:spPr>
          <a:xfrm rot="10800000">
            <a:off x="306052" y="1248850"/>
            <a:ext cx="380409" cy="661646"/>
          </a:xfrm>
          <a:custGeom>
            <a:avLst/>
            <a:gdLst/>
            <a:ahLst/>
            <a:cxnLst/>
            <a:rect l="l" t="t" r="r" b="b"/>
            <a:pathLst>
              <a:path w="27521" h="47669" extrusionOk="0">
                <a:moveTo>
                  <a:pt x="27520" y="1"/>
                </a:moveTo>
                <a:lnTo>
                  <a:pt x="1" y="15845"/>
                </a:lnTo>
                <a:lnTo>
                  <a:pt x="1" y="47668"/>
                </a:lnTo>
                <a:lnTo>
                  <a:pt x="27520" y="31823"/>
                </a:lnTo>
                <a:lnTo>
                  <a:pt x="27520" y="31690"/>
                </a:lnTo>
                <a:lnTo>
                  <a:pt x="2752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6" name="Google Shape;856;p26"/>
          <p:cNvSpPr/>
          <p:nvPr/>
        </p:nvSpPr>
        <p:spPr>
          <a:xfrm rot="10800000">
            <a:off x="680965" y="2692002"/>
            <a:ext cx="111133" cy="127335"/>
          </a:xfrm>
          <a:custGeom>
            <a:avLst/>
            <a:gdLst/>
            <a:ahLst/>
            <a:cxnLst/>
            <a:rect l="l" t="t" r="r" b="b"/>
            <a:pathLst>
              <a:path w="8040" h="9174" extrusionOk="0">
                <a:moveTo>
                  <a:pt x="8040" y="0"/>
                </a:moveTo>
                <a:lnTo>
                  <a:pt x="1" y="4604"/>
                </a:lnTo>
                <a:lnTo>
                  <a:pt x="8040" y="9174"/>
                </a:lnTo>
                <a:lnTo>
                  <a:pt x="804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7" name="Google Shape;857;p26"/>
          <p:cNvSpPr/>
          <p:nvPr/>
        </p:nvSpPr>
        <p:spPr>
          <a:xfrm rot="10800000">
            <a:off x="306043" y="2132251"/>
            <a:ext cx="380418" cy="442165"/>
          </a:xfrm>
          <a:custGeom>
            <a:avLst/>
            <a:gdLst/>
            <a:ahLst/>
            <a:cxnLst/>
            <a:rect l="l" t="t" r="r" b="b"/>
            <a:pathLst>
              <a:path w="27521" h="31857" extrusionOk="0">
                <a:moveTo>
                  <a:pt x="1" y="0"/>
                </a:moveTo>
                <a:lnTo>
                  <a:pt x="1" y="31857"/>
                </a:lnTo>
                <a:lnTo>
                  <a:pt x="27520" y="15845"/>
                </a:lnTo>
                <a:lnTo>
                  <a:pt x="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8" name="Google Shape;858;p26"/>
          <p:cNvSpPr/>
          <p:nvPr/>
        </p:nvSpPr>
        <p:spPr>
          <a:xfrm rot="10800000">
            <a:off x="306043" y="-76200"/>
            <a:ext cx="760822" cy="441707"/>
          </a:xfrm>
          <a:custGeom>
            <a:avLst/>
            <a:gdLst/>
            <a:ahLst/>
            <a:cxnLst/>
            <a:rect l="l" t="t" r="r" b="b"/>
            <a:pathLst>
              <a:path w="55041" h="31824" extrusionOk="0">
                <a:moveTo>
                  <a:pt x="27521" y="1"/>
                </a:moveTo>
                <a:lnTo>
                  <a:pt x="1" y="15979"/>
                </a:lnTo>
                <a:lnTo>
                  <a:pt x="27521" y="31823"/>
                </a:lnTo>
                <a:lnTo>
                  <a:pt x="55040" y="15979"/>
                </a:lnTo>
                <a:lnTo>
                  <a:pt x="2752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9" name="Google Shape;859;p26"/>
          <p:cNvSpPr/>
          <p:nvPr/>
        </p:nvSpPr>
        <p:spPr>
          <a:xfrm rot="10800000">
            <a:off x="306043" y="143724"/>
            <a:ext cx="380418" cy="663476"/>
          </a:xfrm>
          <a:custGeom>
            <a:avLst/>
            <a:gdLst/>
            <a:ahLst/>
            <a:cxnLst/>
            <a:rect l="l" t="t" r="r" b="b"/>
            <a:pathLst>
              <a:path w="27521" h="47802" extrusionOk="0">
                <a:moveTo>
                  <a:pt x="1" y="1"/>
                </a:moveTo>
                <a:lnTo>
                  <a:pt x="1" y="31824"/>
                </a:lnTo>
                <a:lnTo>
                  <a:pt x="27520" y="47802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0" name="Google Shape;860;p26"/>
          <p:cNvSpPr/>
          <p:nvPr/>
        </p:nvSpPr>
        <p:spPr>
          <a:xfrm rot="10800000">
            <a:off x="306043" y="585416"/>
            <a:ext cx="380418" cy="441693"/>
          </a:xfrm>
          <a:custGeom>
            <a:avLst/>
            <a:gdLst/>
            <a:ahLst/>
            <a:cxnLst/>
            <a:rect l="l" t="t" r="r" b="b"/>
            <a:pathLst>
              <a:path w="27521" h="31823" extrusionOk="0">
                <a:moveTo>
                  <a:pt x="27520" y="0"/>
                </a:moveTo>
                <a:lnTo>
                  <a:pt x="1" y="15845"/>
                </a:lnTo>
                <a:lnTo>
                  <a:pt x="27520" y="31823"/>
                </a:lnTo>
                <a:lnTo>
                  <a:pt x="2752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1" name="Google Shape;861;p26"/>
          <p:cNvSpPr/>
          <p:nvPr/>
        </p:nvSpPr>
        <p:spPr>
          <a:xfrm rot="10800000">
            <a:off x="-76191" y="585406"/>
            <a:ext cx="382247" cy="441703"/>
          </a:xfrm>
          <a:custGeom>
            <a:avLst/>
            <a:gdLst/>
            <a:ahLst/>
            <a:cxnLst/>
            <a:rect l="l" t="t" r="r" b="b"/>
            <a:pathLst>
              <a:path w="27654" h="31823" extrusionOk="0">
                <a:moveTo>
                  <a:pt x="0" y="0"/>
                </a:moveTo>
                <a:lnTo>
                  <a:pt x="0" y="31823"/>
                </a:lnTo>
                <a:lnTo>
                  <a:pt x="27653" y="1584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2" name="Google Shape;862;p26"/>
          <p:cNvSpPr/>
          <p:nvPr/>
        </p:nvSpPr>
        <p:spPr>
          <a:xfrm rot="10800000">
            <a:off x="-76202" y="1027085"/>
            <a:ext cx="382247" cy="443577"/>
          </a:xfrm>
          <a:custGeom>
            <a:avLst/>
            <a:gdLst/>
            <a:ahLst/>
            <a:cxnLst/>
            <a:rect l="l" t="t" r="r" b="b"/>
            <a:pathLst>
              <a:path w="27654" h="31958" extrusionOk="0">
                <a:moveTo>
                  <a:pt x="0" y="1"/>
                </a:moveTo>
                <a:lnTo>
                  <a:pt x="0" y="31957"/>
                </a:lnTo>
                <a:lnTo>
                  <a:pt x="27653" y="15979"/>
                </a:lnTo>
                <a:lnTo>
                  <a:pt x="0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3" name="Google Shape;863;p26"/>
          <p:cNvSpPr/>
          <p:nvPr/>
        </p:nvSpPr>
        <p:spPr>
          <a:xfrm rot="10800000">
            <a:off x="306050" y="807171"/>
            <a:ext cx="760804" cy="663492"/>
          </a:xfrm>
          <a:custGeom>
            <a:avLst/>
            <a:gdLst/>
            <a:ahLst/>
            <a:cxnLst/>
            <a:rect l="l" t="t" r="r" b="b"/>
            <a:pathLst>
              <a:path w="55041" h="47802" extrusionOk="0">
                <a:moveTo>
                  <a:pt x="55040" y="1"/>
                </a:moveTo>
                <a:lnTo>
                  <a:pt x="27521" y="15979"/>
                </a:lnTo>
                <a:lnTo>
                  <a:pt x="1" y="31957"/>
                </a:lnTo>
                <a:lnTo>
                  <a:pt x="27521" y="47802"/>
                </a:lnTo>
                <a:lnTo>
                  <a:pt x="55040" y="31957"/>
                </a:lnTo>
                <a:lnTo>
                  <a:pt x="5504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4" name="Google Shape;864;p26"/>
          <p:cNvSpPr/>
          <p:nvPr/>
        </p:nvSpPr>
        <p:spPr>
          <a:xfrm rot="10800000">
            <a:off x="1449103" y="1690548"/>
            <a:ext cx="380395" cy="441717"/>
          </a:xfrm>
          <a:custGeom>
            <a:avLst/>
            <a:gdLst/>
            <a:ahLst/>
            <a:cxnLst/>
            <a:rect l="l" t="t" r="r" b="b"/>
            <a:pathLst>
              <a:path w="27520" h="31824" extrusionOk="0">
                <a:moveTo>
                  <a:pt x="27520" y="1"/>
                </a:moveTo>
                <a:lnTo>
                  <a:pt x="0" y="15845"/>
                </a:lnTo>
                <a:lnTo>
                  <a:pt x="27520" y="31823"/>
                </a:lnTo>
                <a:lnTo>
                  <a:pt x="2752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5" name="Google Shape;865;p26"/>
          <p:cNvSpPr/>
          <p:nvPr/>
        </p:nvSpPr>
        <p:spPr>
          <a:xfrm rot="10800000">
            <a:off x="1708691" y="1366463"/>
            <a:ext cx="178448" cy="206507"/>
          </a:xfrm>
          <a:custGeom>
            <a:avLst/>
            <a:gdLst/>
            <a:ahLst/>
            <a:cxnLst/>
            <a:rect l="l" t="t" r="r" b="b"/>
            <a:pathLst>
              <a:path w="12910" h="14878" extrusionOk="0">
                <a:moveTo>
                  <a:pt x="1" y="0"/>
                </a:moveTo>
                <a:lnTo>
                  <a:pt x="1" y="14877"/>
                </a:lnTo>
                <a:lnTo>
                  <a:pt x="12910" y="7505"/>
                </a:lnTo>
                <a:lnTo>
                  <a:pt x="13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6" name="Google Shape;866;p26"/>
          <p:cNvSpPr/>
          <p:nvPr/>
        </p:nvSpPr>
        <p:spPr>
          <a:xfrm rot="10800000">
            <a:off x="1712381" y="2028081"/>
            <a:ext cx="120809" cy="141229"/>
          </a:xfrm>
          <a:custGeom>
            <a:avLst/>
            <a:gdLst/>
            <a:ahLst/>
            <a:cxnLst/>
            <a:rect l="l" t="t" r="r" b="b"/>
            <a:pathLst>
              <a:path w="8740" h="10175" extrusionOk="0">
                <a:moveTo>
                  <a:pt x="0" y="1"/>
                </a:moveTo>
                <a:lnTo>
                  <a:pt x="0" y="10175"/>
                </a:lnTo>
                <a:lnTo>
                  <a:pt x="8740" y="5005"/>
                </a:ln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7" name="Google Shape;867;p26"/>
          <p:cNvSpPr/>
          <p:nvPr/>
        </p:nvSpPr>
        <p:spPr>
          <a:xfrm rot="10800000">
            <a:off x="1066851" y="1248865"/>
            <a:ext cx="382257" cy="661630"/>
          </a:xfrm>
          <a:custGeom>
            <a:avLst/>
            <a:gdLst/>
            <a:ahLst/>
            <a:cxnLst/>
            <a:rect l="l" t="t" r="r" b="b"/>
            <a:pathLst>
              <a:path w="27654" h="47669" extrusionOk="0">
                <a:moveTo>
                  <a:pt x="27654" y="1"/>
                </a:moveTo>
                <a:lnTo>
                  <a:pt x="1" y="15845"/>
                </a:lnTo>
                <a:lnTo>
                  <a:pt x="1" y="47668"/>
                </a:lnTo>
                <a:lnTo>
                  <a:pt x="27521" y="31823"/>
                </a:lnTo>
                <a:lnTo>
                  <a:pt x="27654" y="31690"/>
                </a:lnTo>
                <a:lnTo>
                  <a:pt x="2765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8" name="Google Shape;868;p26"/>
          <p:cNvSpPr/>
          <p:nvPr/>
        </p:nvSpPr>
        <p:spPr>
          <a:xfrm rot="10800000">
            <a:off x="1066861" y="1690548"/>
            <a:ext cx="382247" cy="441717"/>
          </a:xfrm>
          <a:custGeom>
            <a:avLst/>
            <a:gdLst/>
            <a:ahLst/>
            <a:cxnLst/>
            <a:rect l="l" t="t" r="r" b="b"/>
            <a:pathLst>
              <a:path w="27654" h="31824" extrusionOk="0">
                <a:moveTo>
                  <a:pt x="1" y="1"/>
                </a:moveTo>
                <a:lnTo>
                  <a:pt x="1" y="31823"/>
                </a:lnTo>
                <a:lnTo>
                  <a:pt x="27654" y="15979"/>
                </a:lnTo>
                <a:lnTo>
                  <a:pt x="27654" y="15845"/>
                </a:lnTo>
                <a:lnTo>
                  <a:pt x="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9" name="Google Shape;869;p26"/>
          <p:cNvSpPr/>
          <p:nvPr/>
        </p:nvSpPr>
        <p:spPr>
          <a:xfrm rot="10800000">
            <a:off x="1449103" y="365483"/>
            <a:ext cx="380395" cy="441717"/>
          </a:xfrm>
          <a:custGeom>
            <a:avLst/>
            <a:gdLst/>
            <a:ahLst/>
            <a:cxnLst/>
            <a:rect l="l" t="t" r="r" b="b"/>
            <a:pathLst>
              <a:path w="27520" h="31824" extrusionOk="0">
                <a:moveTo>
                  <a:pt x="27520" y="1"/>
                </a:moveTo>
                <a:lnTo>
                  <a:pt x="0" y="15979"/>
                </a:lnTo>
                <a:lnTo>
                  <a:pt x="27520" y="31824"/>
                </a:lnTo>
                <a:lnTo>
                  <a:pt x="2752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0" name="Google Shape;870;p26"/>
          <p:cNvSpPr/>
          <p:nvPr/>
        </p:nvSpPr>
        <p:spPr>
          <a:xfrm rot="10800000">
            <a:off x="2069765" y="-76210"/>
            <a:ext cx="380409" cy="441717"/>
          </a:xfrm>
          <a:custGeom>
            <a:avLst/>
            <a:gdLst/>
            <a:ahLst/>
            <a:cxnLst/>
            <a:rect l="l" t="t" r="r" b="b"/>
            <a:pathLst>
              <a:path w="27521" h="31824" extrusionOk="0">
                <a:moveTo>
                  <a:pt x="1" y="1"/>
                </a:moveTo>
                <a:lnTo>
                  <a:pt x="1" y="31823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1" name="Google Shape;871;p26"/>
          <p:cNvSpPr/>
          <p:nvPr/>
        </p:nvSpPr>
        <p:spPr>
          <a:xfrm rot="10800000">
            <a:off x="1066851" y="-76200"/>
            <a:ext cx="382257" cy="883400"/>
          </a:xfrm>
          <a:custGeom>
            <a:avLst/>
            <a:gdLst/>
            <a:ahLst/>
            <a:cxnLst/>
            <a:rect l="l" t="t" r="r" b="b"/>
            <a:pathLst>
              <a:path w="27654" h="63647" extrusionOk="0">
                <a:moveTo>
                  <a:pt x="1" y="1"/>
                </a:moveTo>
                <a:lnTo>
                  <a:pt x="1" y="31824"/>
                </a:lnTo>
                <a:lnTo>
                  <a:pt x="1" y="63646"/>
                </a:lnTo>
                <a:lnTo>
                  <a:pt x="27521" y="47802"/>
                </a:lnTo>
                <a:lnTo>
                  <a:pt x="27654" y="47802"/>
                </a:lnTo>
                <a:lnTo>
                  <a:pt x="27654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2" name="Google Shape;872;p26"/>
          <p:cNvSpPr/>
          <p:nvPr/>
        </p:nvSpPr>
        <p:spPr>
          <a:xfrm rot="10800000">
            <a:off x="1066851" y="585416"/>
            <a:ext cx="382257" cy="441693"/>
          </a:xfrm>
          <a:custGeom>
            <a:avLst/>
            <a:gdLst/>
            <a:ahLst/>
            <a:cxnLst/>
            <a:rect l="l" t="t" r="r" b="b"/>
            <a:pathLst>
              <a:path w="27654" h="31823" extrusionOk="0">
                <a:moveTo>
                  <a:pt x="27654" y="0"/>
                </a:moveTo>
                <a:lnTo>
                  <a:pt x="1" y="15845"/>
                </a:lnTo>
                <a:lnTo>
                  <a:pt x="27654" y="31823"/>
                </a:lnTo>
                <a:lnTo>
                  <a:pt x="2765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3" name="Google Shape;873;p26"/>
          <p:cNvSpPr/>
          <p:nvPr/>
        </p:nvSpPr>
        <p:spPr>
          <a:xfrm rot="10800000">
            <a:off x="686445" y="143703"/>
            <a:ext cx="382247" cy="883406"/>
          </a:xfrm>
          <a:custGeom>
            <a:avLst/>
            <a:gdLst/>
            <a:ahLst/>
            <a:cxnLst/>
            <a:rect l="l" t="t" r="r" b="b"/>
            <a:pathLst>
              <a:path w="27654" h="63646" extrusionOk="0">
                <a:moveTo>
                  <a:pt x="134" y="0"/>
                </a:moveTo>
                <a:lnTo>
                  <a:pt x="1" y="31823"/>
                </a:lnTo>
                <a:lnTo>
                  <a:pt x="134" y="31823"/>
                </a:lnTo>
                <a:lnTo>
                  <a:pt x="134" y="63646"/>
                </a:lnTo>
                <a:lnTo>
                  <a:pt x="27654" y="47668"/>
                </a:lnTo>
                <a:lnTo>
                  <a:pt x="27654" y="15845"/>
                </a:lnTo>
                <a:lnTo>
                  <a:pt x="13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4" name="Google Shape;874;p26"/>
          <p:cNvSpPr/>
          <p:nvPr/>
        </p:nvSpPr>
        <p:spPr>
          <a:xfrm rot="10800000">
            <a:off x="686465" y="807171"/>
            <a:ext cx="762643" cy="663492"/>
          </a:xfrm>
          <a:custGeom>
            <a:avLst/>
            <a:gdLst/>
            <a:ahLst/>
            <a:cxnLst/>
            <a:rect l="l" t="t" r="r" b="b"/>
            <a:pathLst>
              <a:path w="55174" h="47802" extrusionOk="0">
                <a:moveTo>
                  <a:pt x="27654" y="1"/>
                </a:moveTo>
                <a:lnTo>
                  <a:pt x="1" y="15979"/>
                </a:lnTo>
                <a:lnTo>
                  <a:pt x="1" y="47802"/>
                </a:lnTo>
                <a:lnTo>
                  <a:pt x="27654" y="31957"/>
                </a:lnTo>
                <a:lnTo>
                  <a:pt x="55174" y="15979"/>
                </a:lnTo>
                <a:lnTo>
                  <a:pt x="27654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5" name="Google Shape;875;p26"/>
          <p:cNvSpPr/>
          <p:nvPr/>
        </p:nvSpPr>
        <p:spPr>
          <a:xfrm>
            <a:off x="8761740" y="4256839"/>
            <a:ext cx="382247" cy="663492"/>
          </a:xfrm>
          <a:custGeom>
            <a:avLst/>
            <a:gdLst/>
            <a:ahLst/>
            <a:cxnLst/>
            <a:rect l="l" t="t" r="r" b="b"/>
            <a:pathLst>
              <a:path w="27654" h="47802" extrusionOk="0">
                <a:moveTo>
                  <a:pt x="27653" y="1"/>
                </a:moveTo>
                <a:lnTo>
                  <a:pt x="0" y="15979"/>
                </a:lnTo>
                <a:lnTo>
                  <a:pt x="0" y="47802"/>
                </a:lnTo>
                <a:lnTo>
                  <a:pt x="134" y="47802"/>
                </a:lnTo>
                <a:lnTo>
                  <a:pt x="27653" y="31824"/>
                </a:lnTo>
                <a:lnTo>
                  <a:pt x="2765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6" name="Google Shape;876;p26"/>
          <p:cNvSpPr/>
          <p:nvPr/>
        </p:nvSpPr>
        <p:spPr>
          <a:xfrm>
            <a:off x="8763590" y="4698532"/>
            <a:ext cx="380409" cy="441717"/>
          </a:xfrm>
          <a:custGeom>
            <a:avLst/>
            <a:gdLst/>
            <a:ahLst/>
            <a:cxnLst/>
            <a:rect l="l" t="t" r="r" b="b"/>
            <a:pathLst>
              <a:path w="27521" h="31824" extrusionOk="0">
                <a:moveTo>
                  <a:pt x="27520" y="1"/>
                </a:moveTo>
                <a:lnTo>
                  <a:pt x="1" y="15979"/>
                </a:lnTo>
                <a:lnTo>
                  <a:pt x="27520" y="31823"/>
                </a:lnTo>
                <a:lnTo>
                  <a:pt x="2752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7" name="Google Shape;877;p26"/>
          <p:cNvSpPr/>
          <p:nvPr/>
        </p:nvSpPr>
        <p:spPr>
          <a:xfrm>
            <a:off x="8652474" y="3168852"/>
            <a:ext cx="111133" cy="127335"/>
          </a:xfrm>
          <a:custGeom>
            <a:avLst/>
            <a:gdLst/>
            <a:ahLst/>
            <a:cxnLst/>
            <a:rect l="l" t="t" r="r" b="b"/>
            <a:pathLst>
              <a:path w="8040" h="9174" extrusionOk="0">
                <a:moveTo>
                  <a:pt x="8040" y="0"/>
                </a:moveTo>
                <a:lnTo>
                  <a:pt x="1" y="4604"/>
                </a:lnTo>
                <a:lnTo>
                  <a:pt x="8040" y="9174"/>
                </a:lnTo>
                <a:lnTo>
                  <a:pt x="804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8" name="Google Shape;878;p26"/>
          <p:cNvSpPr/>
          <p:nvPr/>
        </p:nvSpPr>
        <p:spPr>
          <a:xfrm>
            <a:off x="8000931" y="4698532"/>
            <a:ext cx="760804" cy="441717"/>
          </a:xfrm>
          <a:custGeom>
            <a:avLst/>
            <a:gdLst/>
            <a:ahLst/>
            <a:cxnLst/>
            <a:rect l="l" t="t" r="r" b="b"/>
            <a:pathLst>
              <a:path w="55041" h="31824" extrusionOk="0">
                <a:moveTo>
                  <a:pt x="27521" y="1"/>
                </a:moveTo>
                <a:lnTo>
                  <a:pt x="1" y="15979"/>
                </a:lnTo>
                <a:lnTo>
                  <a:pt x="27521" y="31823"/>
                </a:lnTo>
                <a:lnTo>
                  <a:pt x="55040" y="15979"/>
                </a:lnTo>
                <a:lnTo>
                  <a:pt x="2752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9" name="Google Shape;879;p26"/>
          <p:cNvSpPr/>
          <p:nvPr/>
        </p:nvSpPr>
        <p:spPr>
          <a:xfrm>
            <a:off x="8381336" y="4256839"/>
            <a:ext cx="380409" cy="663492"/>
          </a:xfrm>
          <a:custGeom>
            <a:avLst/>
            <a:gdLst/>
            <a:ahLst/>
            <a:cxnLst/>
            <a:rect l="l" t="t" r="r" b="b"/>
            <a:pathLst>
              <a:path w="27521" h="47802" extrusionOk="0">
                <a:moveTo>
                  <a:pt x="1" y="1"/>
                </a:moveTo>
                <a:lnTo>
                  <a:pt x="1" y="31824"/>
                </a:lnTo>
                <a:lnTo>
                  <a:pt x="27520" y="47802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80" name="Google Shape;880;p26"/>
          <p:cNvSpPr/>
          <p:nvPr/>
        </p:nvSpPr>
        <p:spPr>
          <a:xfrm>
            <a:off x="8761740" y="4036930"/>
            <a:ext cx="382247" cy="441703"/>
          </a:xfrm>
          <a:custGeom>
            <a:avLst/>
            <a:gdLst/>
            <a:ahLst/>
            <a:cxnLst/>
            <a:rect l="l" t="t" r="r" b="b"/>
            <a:pathLst>
              <a:path w="27654" h="31823" extrusionOk="0">
                <a:moveTo>
                  <a:pt x="0" y="0"/>
                </a:moveTo>
                <a:lnTo>
                  <a:pt x="0" y="31823"/>
                </a:lnTo>
                <a:lnTo>
                  <a:pt x="27653" y="1584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81" name="Google Shape;881;p26"/>
          <p:cNvSpPr/>
          <p:nvPr/>
        </p:nvSpPr>
        <p:spPr>
          <a:xfrm>
            <a:off x="7822482" y="3491070"/>
            <a:ext cx="178448" cy="206507"/>
          </a:xfrm>
          <a:custGeom>
            <a:avLst/>
            <a:gdLst/>
            <a:ahLst/>
            <a:cxnLst/>
            <a:rect l="l" t="t" r="r" b="b"/>
            <a:pathLst>
              <a:path w="12910" h="14878" extrusionOk="0">
                <a:moveTo>
                  <a:pt x="1" y="0"/>
                </a:moveTo>
                <a:lnTo>
                  <a:pt x="1" y="14877"/>
                </a:lnTo>
                <a:lnTo>
                  <a:pt x="12910" y="7505"/>
                </a:lnTo>
                <a:lnTo>
                  <a:pt x="13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82" name="Google Shape;882;p26"/>
          <p:cNvSpPr/>
          <p:nvPr/>
        </p:nvSpPr>
        <p:spPr>
          <a:xfrm>
            <a:off x="7259448" y="4698532"/>
            <a:ext cx="380409" cy="441717"/>
          </a:xfrm>
          <a:custGeom>
            <a:avLst/>
            <a:gdLst/>
            <a:ahLst/>
            <a:cxnLst/>
            <a:rect l="l" t="t" r="r" b="b"/>
            <a:pathLst>
              <a:path w="27521" h="31824" extrusionOk="0">
                <a:moveTo>
                  <a:pt x="1" y="1"/>
                </a:moveTo>
                <a:lnTo>
                  <a:pt x="1" y="31823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680965" y="2943042"/>
            <a:ext cx="4230082" cy="192969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4488180" y="1929418"/>
            <a:ext cx="45659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vo" panose="020B0604020202020204" charset="0"/>
              </a:rPr>
              <a:t>- Under the guidance of Dr. P. Baby Maruthi</a:t>
            </a:r>
            <a:endParaRPr lang="en-IN" sz="1600" dirty="0">
              <a:latin typeface="Arvo" panose="020B060402020202020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13391" y="180840"/>
            <a:ext cx="33937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tx1"/>
                </a:solidFill>
                <a:latin typeface="Barlow Condensed" panose="00000506000000000000" pitchFamily="2" charset="0"/>
              </a:rPr>
              <a:t>Team no : 65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8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/>
                                        <p:tgtEl>
                                          <p:spTgt spid="8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/>
                                        <p:tgtEl>
                                          <p:spTgt spid="8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"/>
                                        <p:tgtEl>
                                          <p:spTgt spid="8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"/>
                                        <p:tgtEl>
                                          <p:spTgt spid="8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"/>
                                        <p:tgtEl>
                                          <p:spTgt spid="8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00"/>
                            </p:stCondLst>
                            <p:childTnLst>
                              <p:par>
                                <p:cTn id="2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"/>
                                        <p:tgtEl>
                                          <p:spTgt spid="8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"/>
                                        <p:tgtEl>
                                          <p:spTgt spid="8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900"/>
                            </p:stCondLst>
                            <p:childTnLst>
                              <p:par>
                                <p:cTn id="2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200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200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100"/>
                            </p:stCondLst>
                            <p:childTnLst>
                              <p:par>
                                <p:cTn id="3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00"/>
                                        <p:tgtEl>
                                          <p:spTgt spid="8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00"/>
                                        <p:tgtEl>
                                          <p:spTgt spid="8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300"/>
                            </p:stCondLst>
                            <p:childTnLst>
                              <p:par>
                                <p:cTn id="3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200"/>
                                        <p:tgtEl>
                                          <p:spTgt spid="8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200"/>
                                        <p:tgtEl>
                                          <p:spTgt spid="8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200"/>
                                        <p:tgtEl>
                                          <p:spTgt spid="8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200"/>
                                        <p:tgtEl>
                                          <p:spTgt spid="8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700"/>
                            </p:stCondLst>
                            <p:childTnLst>
                              <p:par>
                                <p:cTn id="4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200"/>
                                        <p:tgtEl>
                                          <p:spTgt spid="8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200"/>
                                        <p:tgtEl>
                                          <p:spTgt spid="8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900"/>
                            </p:stCondLst>
                            <p:childTnLst>
                              <p:par>
                                <p:cTn id="5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200"/>
                                        <p:tgtEl>
                                          <p:spTgt spid="8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200"/>
                                        <p:tgtEl>
                                          <p:spTgt spid="8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100"/>
                            </p:stCondLst>
                            <p:childTnLst>
                              <p:par>
                                <p:cTn id="5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200"/>
                                        <p:tgtEl>
                                          <p:spTgt spid="8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200"/>
                                        <p:tgtEl>
                                          <p:spTgt spid="8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300"/>
                            </p:stCondLst>
                            <p:childTnLst>
                              <p:par>
                                <p:cTn id="6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200"/>
                                        <p:tgtEl>
                                          <p:spTgt spid="8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200"/>
                                        <p:tgtEl>
                                          <p:spTgt spid="8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500"/>
                            </p:stCondLst>
                            <p:childTnLst>
                              <p:par>
                                <p:cTn id="6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200"/>
                                        <p:tgtEl>
                                          <p:spTgt spid="8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200"/>
                                        <p:tgtEl>
                                          <p:spTgt spid="8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700"/>
                            </p:stCondLst>
                            <p:childTnLst>
                              <p:par>
                                <p:cTn id="7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200"/>
                                        <p:tgtEl>
                                          <p:spTgt spid="8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200"/>
                                        <p:tgtEl>
                                          <p:spTgt spid="8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900"/>
                            </p:stCondLst>
                            <p:childTnLst>
                              <p:par>
                                <p:cTn id="7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200"/>
                                        <p:tgtEl>
                                          <p:spTgt spid="8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200"/>
                                        <p:tgtEl>
                                          <p:spTgt spid="8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100"/>
                            </p:stCondLst>
                            <p:childTnLst>
                              <p:par>
                                <p:cTn id="8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200"/>
                                        <p:tgtEl>
                                          <p:spTgt spid="8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200"/>
                                        <p:tgtEl>
                                          <p:spTgt spid="8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3300"/>
                            </p:stCondLst>
                            <p:childTnLst>
                              <p:par>
                                <p:cTn id="8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200"/>
                                        <p:tgtEl>
                                          <p:spTgt spid="8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200"/>
                                        <p:tgtEl>
                                          <p:spTgt spid="8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3500"/>
                            </p:stCondLst>
                            <p:childTnLst>
                              <p:par>
                                <p:cTn id="9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200"/>
                                        <p:tgtEl>
                                          <p:spTgt spid="8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200"/>
                                        <p:tgtEl>
                                          <p:spTgt spid="8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3700"/>
                            </p:stCondLst>
                            <p:childTnLst>
                              <p:par>
                                <p:cTn id="9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200"/>
                                        <p:tgtEl>
                                          <p:spTgt spid="8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200"/>
                                        <p:tgtEl>
                                          <p:spTgt spid="8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3900"/>
                            </p:stCondLst>
                            <p:childTnLst>
                              <p:par>
                                <p:cTn id="10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200"/>
                                        <p:tgtEl>
                                          <p:spTgt spid="8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200"/>
                                        <p:tgtEl>
                                          <p:spTgt spid="8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4100"/>
                            </p:stCondLst>
                            <p:childTnLst>
                              <p:par>
                                <p:cTn id="10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200"/>
                                        <p:tgtEl>
                                          <p:spTgt spid="8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200"/>
                                        <p:tgtEl>
                                          <p:spTgt spid="8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8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4400"/>
                            </p:stCondLst>
                            <p:childTnLst>
                              <p:par>
                                <p:cTn id="11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200"/>
                                        <p:tgtEl>
                                          <p:spTgt spid="8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200"/>
                                        <p:tgtEl>
                                          <p:spTgt spid="8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4600"/>
                            </p:stCondLst>
                            <p:childTnLst>
                              <p:par>
                                <p:cTn id="12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200"/>
                                        <p:tgtEl>
                                          <p:spTgt spid="8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200"/>
                                        <p:tgtEl>
                                          <p:spTgt spid="8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4800"/>
                            </p:stCondLst>
                            <p:childTnLst>
                              <p:par>
                                <p:cTn id="12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200"/>
                                        <p:tgtEl>
                                          <p:spTgt spid="8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200"/>
                                        <p:tgtEl>
                                          <p:spTgt spid="8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0"/>
                            </p:stCondLst>
                            <p:childTnLst>
                              <p:par>
                                <p:cTn id="13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200"/>
                                        <p:tgtEl>
                                          <p:spTgt spid="8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200"/>
                                        <p:tgtEl>
                                          <p:spTgt spid="8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5200"/>
                            </p:stCondLst>
                            <p:childTnLst>
                              <p:par>
                                <p:cTn id="13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200"/>
                                        <p:tgtEl>
                                          <p:spTgt spid="8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200"/>
                                        <p:tgtEl>
                                          <p:spTgt spid="8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5400"/>
                            </p:stCondLst>
                            <p:childTnLst>
                              <p:par>
                                <p:cTn id="14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200"/>
                                        <p:tgtEl>
                                          <p:spTgt spid="8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200"/>
                                        <p:tgtEl>
                                          <p:spTgt spid="8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5600"/>
                            </p:stCondLst>
                            <p:childTnLst>
                              <p:par>
                                <p:cTn id="14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200"/>
                                        <p:tgtEl>
                                          <p:spTgt spid="8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200"/>
                                        <p:tgtEl>
                                          <p:spTgt spid="8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5800"/>
                            </p:stCondLst>
                            <p:childTnLst>
                              <p:par>
                                <p:cTn id="15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3" dur="200"/>
                                        <p:tgtEl>
                                          <p:spTgt spid="8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4" dur="200"/>
                                        <p:tgtEl>
                                          <p:spTgt spid="8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6000"/>
                            </p:stCondLst>
                            <p:childTnLst>
                              <p:par>
                                <p:cTn id="15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8" dur="200"/>
                                        <p:tgtEl>
                                          <p:spTgt spid="8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200"/>
                                        <p:tgtEl>
                                          <p:spTgt spid="8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6200"/>
                            </p:stCondLst>
                            <p:childTnLst>
                              <p:par>
                                <p:cTn id="16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200"/>
                                        <p:tgtEl>
                                          <p:spTgt spid="8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200"/>
                                        <p:tgtEl>
                                          <p:spTgt spid="8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6400"/>
                            </p:stCondLst>
                            <p:childTnLst>
                              <p:par>
                                <p:cTn id="16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8" dur="200"/>
                                        <p:tgtEl>
                                          <p:spTgt spid="8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9" dur="200"/>
                                        <p:tgtEl>
                                          <p:spTgt spid="8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6600"/>
                            </p:stCondLst>
                            <p:childTnLst>
                              <p:par>
                                <p:cTn id="17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3" dur="200"/>
                                        <p:tgtEl>
                                          <p:spTgt spid="8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4" dur="200"/>
                                        <p:tgtEl>
                                          <p:spTgt spid="8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6800"/>
                            </p:stCondLst>
                            <p:childTnLst>
                              <p:par>
                                <p:cTn id="17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8" dur="200"/>
                                        <p:tgtEl>
                                          <p:spTgt spid="8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9" dur="200"/>
                                        <p:tgtEl>
                                          <p:spTgt spid="8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7000"/>
                            </p:stCondLst>
                            <p:childTnLst>
                              <p:par>
                                <p:cTn id="18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3" dur="200"/>
                                        <p:tgtEl>
                                          <p:spTgt spid="8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4" dur="200"/>
                                        <p:tgtEl>
                                          <p:spTgt spid="8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7200"/>
                            </p:stCondLst>
                            <p:childTnLst>
                              <p:par>
                                <p:cTn id="18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8" dur="200"/>
                                        <p:tgtEl>
                                          <p:spTgt spid="8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9" dur="200"/>
                                        <p:tgtEl>
                                          <p:spTgt spid="8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4256" y="406140"/>
            <a:ext cx="71508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Sitka Small" panose="02000505000000020004" pitchFamily="2" charset="0"/>
              </a:rPr>
              <a:t>iii) Fingers Up:</a:t>
            </a:r>
          </a:p>
          <a:p>
            <a:endParaRPr lang="en-US" sz="2000" b="1" dirty="0">
              <a:latin typeface="Sitka Small" panose="02000505000000020004" pitchFamily="2" charset="0"/>
            </a:endParaRPr>
          </a:p>
          <a:p>
            <a:r>
              <a:rPr lang="en-US" sz="2000" b="1" dirty="0">
                <a:latin typeface="Sitka Small" panose="02000505000000020004" pitchFamily="2" charset="0"/>
              </a:rPr>
              <a:t>         </a:t>
            </a:r>
            <a:endParaRPr lang="en-IN" sz="2000" b="1" dirty="0">
              <a:latin typeface="Sitka Small" panose="02000505000000020004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0896" y="1345423"/>
            <a:ext cx="3133713" cy="31775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7224" y="1345423"/>
            <a:ext cx="3179857" cy="317751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42729" y="816614"/>
            <a:ext cx="35856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vo" panose="020B0604020202020204" charset="0"/>
              </a:rPr>
              <a:t>Detecting which fingers are up.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4152521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4255" y="405288"/>
            <a:ext cx="7150814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Sitka Small" panose="02000505000000020004" pitchFamily="2" charset="0"/>
              </a:rPr>
              <a:t>iv) Find Distance :</a:t>
            </a:r>
          </a:p>
          <a:p>
            <a:endParaRPr lang="en-US" sz="1800" dirty="0">
              <a:latin typeface="Arvo" panose="020B0604020202020204" charset="0"/>
            </a:endParaRPr>
          </a:p>
          <a:p>
            <a:endParaRPr lang="en-US" sz="1800" dirty="0">
              <a:latin typeface="Arvo" panose="020B0604020202020204" charset="0"/>
            </a:endParaRPr>
          </a:p>
          <a:p>
            <a:endParaRPr lang="en-US" sz="1800" dirty="0">
              <a:latin typeface="Arvo" panose="020B060402020202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459" y="1353672"/>
            <a:ext cx="3185911" cy="34373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6746" y="1353672"/>
            <a:ext cx="3299030" cy="339759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16680" y="851564"/>
            <a:ext cx="56507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vo" panose="020B0604020202020204" charset="0"/>
              </a:rPr>
              <a:t>Finding the distance between any two fingers.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1523942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2337370" y="1479259"/>
            <a:ext cx="599497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SzPct val="90000"/>
              <a:buFont typeface="Wingdings" panose="05000000000000000000" pitchFamily="2" charset="2"/>
              <a:buChar char="q"/>
            </a:pPr>
            <a:r>
              <a:rPr lang="en-US" sz="1600" dirty="0">
                <a:latin typeface="Arvo" panose="020B0604020202020204" charset="0"/>
              </a:rPr>
              <a:t>Find hand Landmarks.</a:t>
            </a:r>
          </a:p>
          <a:p>
            <a:pPr marL="285750" lvl="0" indent="-285750">
              <a:buSzPct val="90000"/>
              <a:buFont typeface="Wingdings" panose="05000000000000000000" pitchFamily="2" charset="2"/>
              <a:buChar char="q"/>
            </a:pPr>
            <a:r>
              <a:rPr lang="en-US" sz="1600" dirty="0">
                <a:latin typeface="Arvo" panose="020B0604020202020204" charset="0"/>
              </a:rPr>
              <a:t>Check which fingers are up.</a:t>
            </a:r>
          </a:p>
          <a:p>
            <a:pPr marL="285750" lvl="0" indent="-285750">
              <a:buSzPct val="90000"/>
              <a:buFont typeface="Wingdings" panose="05000000000000000000" pitchFamily="2" charset="2"/>
              <a:buChar char="q"/>
            </a:pPr>
            <a:r>
              <a:rPr lang="en-US" sz="1600" dirty="0">
                <a:latin typeface="Arvo" panose="020B0604020202020204" charset="0"/>
              </a:rPr>
              <a:t>Only Index finger: Moving Mode.</a:t>
            </a:r>
          </a:p>
          <a:p>
            <a:pPr marL="285750" lvl="0" indent="-285750">
              <a:buSzPct val="90000"/>
              <a:buFont typeface="Wingdings" panose="05000000000000000000" pitchFamily="2" charset="2"/>
              <a:buChar char="q"/>
            </a:pPr>
            <a:r>
              <a:rPr lang="en-US" sz="1600" dirty="0">
                <a:latin typeface="Arvo" panose="020B0604020202020204" charset="0"/>
              </a:rPr>
              <a:t>Convert Coordinates.</a:t>
            </a:r>
          </a:p>
          <a:p>
            <a:pPr marL="285750" lvl="0" indent="-285750">
              <a:buSzPct val="90000"/>
              <a:buFont typeface="Wingdings" panose="05000000000000000000" pitchFamily="2" charset="2"/>
              <a:buChar char="q"/>
            </a:pPr>
            <a:r>
              <a:rPr lang="en-US" sz="1600" dirty="0">
                <a:latin typeface="Arvo" panose="020B0604020202020204" charset="0"/>
              </a:rPr>
              <a:t>Smoothen Values.</a:t>
            </a:r>
          </a:p>
          <a:p>
            <a:pPr marL="285750" lvl="0" indent="-285750">
              <a:buSzPct val="90000"/>
              <a:buFont typeface="Wingdings" panose="05000000000000000000" pitchFamily="2" charset="2"/>
              <a:buChar char="q"/>
            </a:pPr>
            <a:r>
              <a:rPr lang="en-US" sz="1600" dirty="0">
                <a:latin typeface="Arvo" panose="020B0604020202020204" charset="0"/>
              </a:rPr>
              <a:t>Move Mouse.</a:t>
            </a:r>
          </a:p>
          <a:p>
            <a:pPr marL="285750" lvl="0" indent="-285750">
              <a:buSzPct val="90000"/>
              <a:buFont typeface="Wingdings" panose="05000000000000000000" pitchFamily="2" charset="2"/>
              <a:buChar char="q"/>
            </a:pPr>
            <a:r>
              <a:rPr lang="en-US" sz="1600" dirty="0">
                <a:latin typeface="Arvo" panose="020B0604020202020204" charset="0"/>
              </a:rPr>
              <a:t>Both Index and middle fingers are up : Left click Mode.</a:t>
            </a:r>
          </a:p>
          <a:p>
            <a:pPr marL="285750" lvl="0" indent="-285750">
              <a:buSzPct val="90000"/>
              <a:buFont typeface="Wingdings" panose="05000000000000000000" pitchFamily="2" charset="2"/>
              <a:buChar char="q"/>
            </a:pPr>
            <a:r>
              <a:rPr lang="en-US" sz="1600" dirty="0">
                <a:latin typeface="Arvo" panose="020B0604020202020204" charset="0"/>
              </a:rPr>
              <a:t>Find distance between fingers.</a:t>
            </a:r>
          </a:p>
          <a:p>
            <a:pPr marL="285750" lvl="0" indent="-285750">
              <a:buSzPct val="90000"/>
              <a:buFont typeface="Wingdings" panose="05000000000000000000" pitchFamily="2" charset="2"/>
              <a:buChar char="q"/>
            </a:pPr>
            <a:r>
              <a:rPr lang="en-US" sz="1600" dirty="0">
                <a:latin typeface="Arvo" panose="020B0604020202020204" charset="0"/>
              </a:rPr>
              <a:t>Click mouse if distance short.</a:t>
            </a:r>
          </a:p>
          <a:p>
            <a:pPr marL="285750" lvl="0" indent="-285750">
              <a:buSzPct val="90000"/>
              <a:buFont typeface="Wingdings" panose="05000000000000000000" pitchFamily="2" charset="2"/>
              <a:buChar char="q"/>
            </a:pPr>
            <a:r>
              <a:rPr lang="en-US" sz="1600" dirty="0">
                <a:latin typeface="Arvo" panose="020B0604020202020204" charset="0"/>
              </a:rPr>
              <a:t>Both Index and thumb up: Scroll</a:t>
            </a:r>
          </a:p>
          <a:p>
            <a:pPr marL="285750" lvl="0" indent="-285750">
              <a:buSzPct val="90000"/>
              <a:buFont typeface="Wingdings" panose="05000000000000000000" pitchFamily="2" charset="2"/>
              <a:buChar char="q"/>
            </a:pPr>
            <a:r>
              <a:rPr lang="en-US" sz="1600" dirty="0">
                <a:latin typeface="Arvo" panose="020B0604020202020204" charset="0"/>
              </a:rPr>
              <a:t>All five fingers are up : right click mode</a:t>
            </a:r>
          </a:p>
          <a:p>
            <a:pPr marL="285750" lvl="0" indent="-285750">
              <a:buSzPct val="90000"/>
              <a:buFont typeface="Wingdings" panose="05000000000000000000" pitchFamily="2" charset="2"/>
              <a:buChar char="q"/>
            </a:pPr>
            <a:r>
              <a:rPr lang="en-US" sz="1600" dirty="0">
                <a:latin typeface="Arvo" panose="020B0604020202020204" charset="0"/>
              </a:rPr>
              <a:t>Frame rate.</a:t>
            </a:r>
          </a:p>
          <a:p>
            <a:pPr marL="285750" lvl="0" indent="-285750">
              <a:buSzPct val="90000"/>
              <a:buFont typeface="Wingdings" panose="05000000000000000000" pitchFamily="2" charset="2"/>
              <a:buChar char="q"/>
            </a:pPr>
            <a:r>
              <a:rPr lang="en-US" sz="1600" dirty="0">
                <a:latin typeface="Arvo" panose="020B0604020202020204" charset="0"/>
              </a:rPr>
              <a:t>Display.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latin typeface="Arvo" panose="020B060402020202020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81181" y="730455"/>
            <a:ext cx="611826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SzPct val="90000"/>
            </a:pPr>
            <a:r>
              <a:rPr lang="en-IN" sz="2800" b="1" dirty="0">
                <a:latin typeface="Sitka Small" panose="02000505000000020004" pitchFamily="2" charset="0"/>
              </a:rPr>
              <a:t>2. AI Virtual Mouse Module :</a:t>
            </a:r>
          </a:p>
          <a:p>
            <a:pPr lvl="0">
              <a:buSzPct val="90000"/>
            </a:pP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540156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9425682"/>
              </p:ext>
            </p:extLst>
          </p:nvPr>
        </p:nvGraphicFramePr>
        <p:xfrm>
          <a:off x="712341" y="1300036"/>
          <a:ext cx="7578904" cy="2698921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{5940675A-B579-460E-94D1-54222C63F5DA}</a:tableStyleId>
              </a:tblPr>
              <a:tblGrid>
                <a:gridCol w="2205546"/>
                <a:gridCol w="5373358"/>
              </a:tblGrid>
              <a:tr h="508215">
                <a:tc>
                  <a:txBody>
                    <a:bodyPr/>
                    <a:lstStyle/>
                    <a:p>
                      <a:pPr algn="ctr"/>
                      <a:r>
                        <a:rPr lang="en-IN" sz="2000" dirty="0" smtClean="0">
                          <a:solidFill>
                            <a:srgbClr val="FF0000"/>
                          </a:solidFill>
                          <a:latin typeface="Arvo" panose="020B0604020202020204" charset="0"/>
                        </a:rPr>
                        <a:t>OPERATION</a:t>
                      </a:r>
                      <a:endParaRPr lang="en-IN" sz="2000" dirty="0">
                        <a:solidFill>
                          <a:srgbClr val="FF0000"/>
                        </a:solidFill>
                        <a:latin typeface="Arvo" panose="020B060402020202020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 smtClean="0">
                          <a:solidFill>
                            <a:srgbClr val="FF0000"/>
                          </a:solidFill>
                          <a:latin typeface="Arvo" panose="020B0604020202020204" charset="0"/>
                        </a:rPr>
                        <a:t>GESTURES</a:t>
                      </a:r>
                      <a:endParaRPr lang="en-IN" sz="2000" dirty="0">
                        <a:solidFill>
                          <a:srgbClr val="FF0000"/>
                        </a:solidFill>
                        <a:latin typeface="Arvo" panose="020B0604020202020204" charset="0"/>
                      </a:endParaRPr>
                    </a:p>
                  </a:txBody>
                  <a:tcPr>
                    <a:noFill/>
                  </a:tcPr>
                </a:tc>
              </a:tr>
              <a:tr h="598211">
                <a:tc>
                  <a:txBody>
                    <a:bodyPr/>
                    <a:lstStyle/>
                    <a:p>
                      <a:pPr algn="l"/>
                      <a:r>
                        <a:rPr lang="en-IN" sz="2000" dirty="0" smtClean="0">
                          <a:latin typeface="Arvo" panose="020B0604020202020204" charset="0"/>
                        </a:rPr>
                        <a:t>1. Move curser</a:t>
                      </a:r>
                      <a:endParaRPr lang="en-IN" sz="2000" dirty="0">
                        <a:latin typeface="Arvo" panose="020B060402020202020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000" dirty="0" smtClean="0">
                          <a:latin typeface="Arvo" panose="020B0604020202020204" charset="0"/>
                        </a:rPr>
                        <a:t>Index</a:t>
                      </a:r>
                      <a:r>
                        <a:rPr lang="en-IN" sz="2000" baseline="0" dirty="0" smtClean="0">
                          <a:latin typeface="Arvo" panose="020B0604020202020204" charset="0"/>
                        </a:rPr>
                        <a:t> finger (up)</a:t>
                      </a:r>
                      <a:endParaRPr lang="en-IN" sz="2000" dirty="0">
                        <a:latin typeface="Arvo" panose="020B0604020202020204" charset="0"/>
                      </a:endParaRPr>
                    </a:p>
                  </a:txBody>
                  <a:tcPr>
                    <a:noFill/>
                  </a:tcPr>
                </a:tc>
              </a:tr>
              <a:tr h="482886">
                <a:tc>
                  <a:txBody>
                    <a:bodyPr/>
                    <a:lstStyle/>
                    <a:p>
                      <a:pPr algn="l"/>
                      <a:r>
                        <a:rPr lang="en-IN" sz="2000" dirty="0" smtClean="0">
                          <a:latin typeface="Arvo" panose="020B0604020202020204" charset="0"/>
                        </a:rPr>
                        <a:t>2. Left click</a:t>
                      </a:r>
                      <a:endParaRPr lang="en-IN" sz="2000" dirty="0">
                        <a:latin typeface="Arvo" panose="020B060402020202020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000" dirty="0" smtClean="0">
                          <a:latin typeface="Arvo" panose="020B0604020202020204" charset="0"/>
                        </a:rPr>
                        <a:t>Index &amp;</a:t>
                      </a:r>
                      <a:r>
                        <a:rPr lang="en-IN" sz="2000" baseline="0" dirty="0" smtClean="0">
                          <a:latin typeface="Arvo" panose="020B0604020202020204" charset="0"/>
                        </a:rPr>
                        <a:t> Middle finger (up &amp; closer)</a:t>
                      </a:r>
                      <a:endParaRPr lang="en-IN" sz="2000" dirty="0">
                        <a:latin typeface="Arvo" panose="020B0604020202020204" charset="0"/>
                      </a:endParaRPr>
                    </a:p>
                  </a:txBody>
                  <a:tcPr>
                    <a:noFill/>
                  </a:tcPr>
                </a:tc>
              </a:tr>
              <a:tr h="534256">
                <a:tc>
                  <a:txBody>
                    <a:bodyPr/>
                    <a:lstStyle/>
                    <a:p>
                      <a:pPr algn="l"/>
                      <a:r>
                        <a:rPr lang="en-IN" sz="2000" dirty="0" smtClean="0">
                          <a:latin typeface="Arvo" panose="020B0604020202020204" charset="0"/>
                        </a:rPr>
                        <a:t>3. Right click</a:t>
                      </a:r>
                      <a:endParaRPr lang="en-IN" sz="2000" dirty="0">
                        <a:latin typeface="Arvo" panose="020B060402020202020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000" dirty="0" smtClean="0">
                          <a:latin typeface="Arvo" panose="020B0604020202020204" charset="0"/>
                        </a:rPr>
                        <a:t>All 5 fingers (up)</a:t>
                      </a:r>
                      <a:endParaRPr lang="en-IN" sz="2000" dirty="0">
                        <a:latin typeface="Arvo" panose="020B0604020202020204" charset="0"/>
                      </a:endParaRPr>
                    </a:p>
                  </a:txBody>
                  <a:tcPr>
                    <a:noFill/>
                  </a:tcPr>
                </a:tc>
              </a:tr>
              <a:tr h="575353">
                <a:tc>
                  <a:txBody>
                    <a:bodyPr/>
                    <a:lstStyle/>
                    <a:p>
                      <a:pPr algn="l"/>
                      <a:r>
                        <a:rPr lang="en-IN" sz="2000" dirty="0" smtClean="0">
                          <a:latin typeface="Arvo" panose="020B0604020202020204" charset="0"/>
                        </a:rPr>
                        <a:t>4. Scrolling</a:t>
                      </a:r>
                      <a:endParaRPr lang="en-IN" sz="2000" dirty="0">
                        <a:latin typeface="Arvo" panose="020B060402020202020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000" dirty="0" smtClean="0">
                          <a:latin typeface="Arvo" panose="020B0604020202020204" charset="0"/>
                        </a:rPr>
                        <a:t>Thumb &amp; index finger (up &amp; closer)</a:t>
                      </a:r>
                      <a:endParaRPr lang="en-IN" sz="2000" dirty="0">
                        <a:latin typeface="Arvo" panose="020B0604020202020204" charset="0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5255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28"/>
          <p:cNvSpPr txBox="1">
            <a:spLocks noGrp="1"/>
          </p:cNvSpPr>
          <p:nvPr>
            <p:ph type="ctrTitle" idx="9"/>
          </p:nvPr>
        </p:nvSpPr>
        <p:spPr>
          <a:xfrm>
            <a:off x="2455523" y="2163221"/>
            <a:ext cx="4517569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 smtClean="0">
                <a:solidFill>
                  <a:schemeClr val="tx1"/>
                </a:solidFill>
              </a:rPr>
              <a:t>Demonstration</a:t>
            </a:r>
            <a:endParaRPr sz="5400" dirty="0">
              <a:solidFill>
                <a:schemeClr val="tx1"/>
              </a:solidFill>
            </a:endParaRPr>
          </a:p>
        </p:txBody>
      </p:sp>
      <p:cxnSp>
        <p:nvCxnSpPr>
          <p:cNvPr id="902" name="Google Shape;902;p28"/>
          <p:cNvCxnSpPr>
            <a:cxnSpLocks/>
          </p:cNvCxnSpPr>
          <p:nvPr/>
        </p:nvCxnSpPr>
        <p:spPr>
          <a:xfrm>
            <a:off x="2280862" y="2845941"/>
            <a:ext cx="4171308" cy="1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658216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28"/>
          <p:cNvSpPr txBox="1">
            <a:spLocks noGrp="1"/>
          </p:cNvSpPr>
          <p:nvPr>
            <p:ph type="ctrTitle" idx="9"/>
          </p:nvPr>
        </p:nvSpPr>
        <p:spPr>
          <a:xfrm>
            <a:off x="3360289" y="2255688"/>
            <a:ext cx="4517569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 smtClean="0">
                <a:solidFill>
                  <a:schemeClr val="tx1"/>
                </a:solidFill>
              </a:rPr>
              <a:t>Testing</a:t>
            </a:r>
            <a:endParaRPr sz="4400" dirty="0">
              <a:solidFill>
                <a:schemeClr val="tx1"/>
              </a:solidFill>
            </a:endParaRPr>
          </a:p>
        </p:txBody>
      </p:sp>
      <p:cxnSp>
        <p:nvCxnSpPr>
          <p:cNvPr id="902" name="Google Shape;902;p28"/>
          <p:cNvCxnSpPr>
            <a:cxnSpLocks/>
          </p:cNvCxnSpPr>
          <p:nvPr/>
        </p:nvCxnSpPr>
        <p:spPr>
          <a:xfrm>
            <a:off x="3287730" y="2833488"/>
            <a:ext cx="1935126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750148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51" y="1120986"/>
            <a:ext cx="4237568" cy="22247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FF3B9B0-E1A4-4426-ABC4-B478B9A3BF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5582" y="1120986"/>
            <a:ext cx="4237567" cy="22247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24F2B1F-646C-4162-9EF5-BF67042BCEEA}"/>
              </a:ext>
            </a:extLst>
          </p:cNvPr>
          <p:cNvSpPr txBox="1"/>
          <p:nvPr/>
        </p:nvSpPr>
        <p:spPr>
          <a:xfrm>
            <a:off x="1336157" y="3542098"/>
            <a:ext cx="32960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vo" panose="020B0604020202020204" charset="0"/>
              </a:rPr>
              <a:t>Failed Testcase</a:t>
            </a:r>
            <a:endParaRPr lang="en-IN" sz="1600" dirty="0">
              <a:latin typeface="Arvo" panose="020B060402020202020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7EBDADFF-5CA0-487C-A967-7D0037F44D7B}"/>
              </a:ext>
            </a:extLst>
          </p:cNvPr>
          <p:cNvSpPr txBox="1"/>
          <p:nvPr/>
        </p:nvSpPr>
        <p:spPr>
          <a:xfrm>
            <a:off x="5606898" y="3560431"/>
            <a:ext cx="31897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vo" panose="020B0604020202020204" charset="0"/>
              </a:rPr>
              <a:t>Passed Testcase</a:t>
            </a:r>
            <a:endParaRPr lang="en-IN" sz="1600" dirty="0">
              <a:latin typeface="Arvo" panose="020B060402020202020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3AE7211-97DB-47B2-8B9E-CE33CBE60553}"/>
              </a:ext>
            </a:extLst>
          </p:cNvPr>
          <p:cNvSpPr txBox="1"/>
          <p:nvPr/>
        </p:nvSpPr>
        <p:spPr>
          <a:xfrm>
            <a:off x="2984204" y="415972"/>
            <a:ext cx="32960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/>
                </a:solidFill>
                <a:latin typeface="Barlow Condensed SemiBold" panose="00000706000000000000" pitchFamily="2" charset="0"/>
              </a:rPr>
              <a:t>CURSER OPERATION:</a:t>
            </a:r>
            <a:endParaRPr lang="en-IN" sz="2800" b="1" dirty="0">
              <a:solidFill>
                <a:schemeClr val="tx1"/>
              </a:solidFill>
              <a:latin typeface="Barlow Condensed SemiBold" panose="00000706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3713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43" y="1140431"/>
            <a:ext cx="4175059" cy="241975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494E681E-331E-4648-BB79-CA57A2FB1F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2129" y="1140431"/>
            <a:ext cx="4089989" cy="241975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A8BAA4A-D143-4597-B2FB-48E1D2DCE70F}"/>
              </a:ext>
            </a:extLst>
          </p:cNvPr>
          <p:cNvSpPr txBox="1"/>
          <p:nvPr/>
        </p:nvSpPr>
        <p:spPr>
          <a:xfrm>
            <a:off x="1396409" y="3718464"/>
            <a:ext cx="32960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vo" panose="020B0604020202020204" charset="0"/>
              </a:rPr>
              <a:t>Failed Testcase</a:t>
            </a:r>
            <a:endParaRPr lang="en-IN" sz="1600" dirty="0">
              <a:latin typeface="Arvo" panose="020B060402020202020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D5B938F5-042C-4667-95AB-656D69058327}"/>
              </a:ext>
            </a:extLst>
          </p:cNvPr>
          <p:cNvSpPr txBox="1"/>
          <p:nvPr/>
        </p:nvSpPr>
        <p:spPr>
          <a:xfrm>
            <a:off x="5642334" y="3675760"/>
            <a:ext cx="31897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vo" panose="020B0604020202020204" charset="0"/>
              </a:rPr>
              <a:t>Passed Testcase</a:t>
            </a:r>
            <a:endParaRPr lang="en-IN" sz="1600" dirty="0">
              <a:latin typeface="Arvo" panose="020B060402020202020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11C8AA2A-58F1-422F-AD12-F555CA558091}"/>
              </a:ext>
            </a:extLst>
          </p:cNvPr>
          <p:cNvSpPr txBox="1"/>
          <p:nvPr/>
        </p:nvSpPr>
        <p:spPr>
          <a:xfrm>
            <a:off x="2658139" y="401782"/>
            <a:ext cx="32960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/>
                </a:solidFill>
                <a:latin typeface="Barlow Condensed SemiBold" panose="00000706000000000000" pitchFamily="2" charset="0"/>
              </a:rPr>
              <a:t>LEFT CLICK OPERATION:</a:t>
            </a:r>
            <a:endParaRPr lang="en-IN" sz="2800" b="1" dirty="0">
              <a:solidFill>
                <a:schemeClr val="tx1"/>
              </a:solidFill>
              <a:latin typeface="Barlow Condensed SemiBold" panose="00000706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3389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4063" y="1084521"/>
            <a:ext cx="4172013" cy="21903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CEAF5D7-ABD8-4D69-8C1C-9B9D5BD22A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24" y="1084521"/>
            <a:ext cx="4019705" cy="21903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3799BD6-E9FF-437C-9B4E-A356BAEDB87B}"/>
              </a:ext>
            </a:extLst>
          </p:cNvPr>
          <p:cNvSpPr txBox="1"/>
          <p:nvPr/>
        </p:nvSpPr>
        <p:spPr>
          <a:xfrm>
            <a:off x="1360760" y="3542098"/>
            <a:ext cx="32960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vo" panose="020B0604020202020204" charset="0"/>
              </a:rPr>
              <a:t>Failed Testcase</a:t>
            </a:r>
            <a:endParaRPr lang="en-IN" sz="1600" dirty="0">
              <a:latin typeface="Arvo" panose="020B060402020202020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7CA18FA-5ED4-4357-987F-67E1BA339185}"/>
              </a:ext>
            </a:extLst>
          </p:cNvPr>
          <p:cNvSpPr txBox="1"/>
          <p:nvPr/>
        </p:nvSpPr>
        <p:spPr>
          <a:xfrm>
            <a:off x="5741577" y="3542098"/>
            <a:ext cx="31897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vo" panose="020B0604020202020204" charset="0"/>
              </a:rPr>
              <a:t>Passed Testcase</a:t>
            </a:r>
            <a:endParaRPr lang="en-IN" sz="1600" dirty="0">
              <a:latin typeface="Arvo" panose="020B060402020202020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6353FFB-39BC-4D17-8AB7-73A78724C518}"/>
              </a:ext>
            </a:extLst>
          </p:cNvPr>
          <p:cNvSpPr txBox="1"/>
          <p:nvPr/>
        </p:nvSpPr>
        <p:spPr>
          <a:xfrm>
            <a:off x="2658317" y="388442"/>
            <a:ext cx="33386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/>
                </a:solidFill>
                <a:latin typeface="Barlow Condensed SemiBold" panose="00000706000000000000" pitchFamily="2" charset="0"/>
              </a:rPr>
              <a:t>RIGTH CLICK OPERATION:</a:t>
            </a:r>
            <a:endParaRPr lang="en-IN" sz="2800" b="1" dirty="0">
              <a:solidFill>
                <a:schemeClr val="tx1"/>
              </a:solidFill>
              <a:latin typeface="Barlow Condensed SemiBold" panose="00000706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44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916" y="1072070"/>
            <a:ext cx="4082904" cy="25500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EBA3316-3BD3-40E0-B6B1-17896E81E7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80" y="1072071"/>
            <a:ext cx="4316820" cy="25500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8530C79-2662-497B-AA31-B502E55E3E6A}"/>
              </a:ext>
            </a:extLst>
          </p:cNvPr>
          <p:cNvSpPr txBox="1"/>
          <p:nvPr/>
        </p:nvSpPr>
        <p:spPr>
          <a:xfrm>
            <a:off x="1438938" y="3732875"/>
            <a:ext cx="32960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vo" panose="020B0604020202020204" charset="0"/>
              </a:rPr>
              <a:t>Failed Testcase</a:t>
            </a:r>
            <a:endParaRPr lang="en-IN" sz="1600" dirty="0">
              <a:latin typeface="Arvo" panose="020B060402020202020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ECCEE63-D0A2-4D10-92E2-EDC6A7D6D7AD}"/>
              </a:ext>
            </a:extLst>
          </p:cNvPr>
          <p:cNvSpPr txBox="1"/>
          <p:nvPr/>
        </p:nvSpPr>
        <p:spPr>
          <a:xfrm>
            <a:off x="5606897" y="3732875"/>
            <a:ext cx="31897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vo" panose="020B0604020202020204" charset="0"/>
              </a:rPr>
              <a:t>Passed Testcase</a:t>
            </a:r>
            <a:endParaRPr lang="en-IN" sz="1600" dirty="0">
              <a:latin typeface="Arvo" panose="020B060402020202020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5843370-69D3-42B0-AAA8-C1B1BAAA63CA}"/>
              </a:ext>
            </a:extLst>
          </p:cNvPr>
          <p:cNvSpPr txBox="1"/>
          <p:nvPr/>
        </p:nvSpPr>
        <p:spPr>
          <a:xfrm>
            <a:off x="2679405" y="390481"/>
            <a:ext cx="32039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/>
                </a:solidFill>
                <a:latin typeface="Barlow Condensed SemiBold" panose="00000706000000000000" pitchFamily="2" charset="0"/>
              </a:rPr>
              <a:t>SCROLLING OPERATION:</a:t>
            </a:r>
            <a:endParaRPr lang="en-IN" sz="2800" b="1" dirty="0">
              <a:solidFill>
                <a:schemeClr val="tx1"/>
              </a:solidFill>
              <a:latin typeface="Barlow Condensed SemiBold" panose="00000706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0388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85"/>
          <p:cNvSpPr txBox="1">
            <a:spLocks noGrp="1"/>
          </p:cNvSpPr>
          <p:nvPr>
            <p:ph type="ctrTitle"/>
          </p:nvPr>
        </p:nvSpPr>
        <p:spPr>
          <a:xfrm>
            <a:off x="1153369" y="1642521"/>
            <a:ext cx="6398137" cy="26146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dirty="0"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AI BASED VIRTUAL MOUSE</a:t>
            </a:r>
            <a:endParaRPr sz="6600" dirty="0"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5859" y="3678148"/>
            <a:ext cx="3467584" cy="126700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06176" y="719191"/>
            <a:ext cx="26301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tx1"/>
                </a:solidFill>
                <a:latin typeface="Barlow Condensed SemiBold" panose="00000706000000000000" pitchFamily="2" charset="0"/>
              </a:rPr>
              <a:t>TOPIC:</a:t>
            </a:r>
            <a:endParaRPr lang="en-IN" sz="5400" b="1" dirty="0">
              <a:solidFill>
                <a:schemeClr val="tx1"/>
              </a:solidFill>
              <a:latin typeface="Barlow Condensed SemiBold" panose="00000706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227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901;p28">
            <a:extLst>
              <a:ext uri="{FF2B5EF4-FFF2-40B4-BE49-F238E27FC236}">
                <a16:creationId xmlns:a16="http://schemas.microsoft.com/office/drawing/2014/main" xmlns="" id="{ECC92938-A21C-47FD-ABD1-8EB672BB3411}"/>
              </a:ext>
            </a:extLst>
          </p:cNvPr>
          <p:cNvSpPr txBox="1">
            <a:spLocks/>
          </p:cNvSpPr>
          <p:nvPr/>
        </p:nvSpPr>
        <p:spPr>
          <a:xfrm>
            <a:off x="2792339" y="2140203"/>
            <a:ext cx="4517569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sz="5400" dirty="0" smtClean="0">
                <a:solidFill>
                  <a:schemeClr val="tx1"/>
                </a:solidFill>
                <a:latin typeface="Barlow Condensed SemiBold" panose="00000706000000000000" pitchFamily="2" charset="0"/>
              </a:rPr>
              <a:t>Conclusion</a:t>
            </a:r>
            <a:endParaRPr lang="en-IN" sz="5400" dirty="0">
              <a:solidFill>
                <a:schemeClr val="tx1"/>
              </a:solidFill>
              <a:latin typeface="Barlow Condensed SemiBold" panose="00000706000000000000" pitchFamily="2" charset="0"/>
            </a:endParaRPr>
          </a:p>
        </p:txBody>
      </p:sp>
      <p:cxnSp>
        <p:nvCxnSpPr>
          <p:cNvPr id="15" name="Google Shape;902;p28">
            <a:extLst>
              <a:ext uri="{FF2B5EF4-FFF2-40B4-BE49-F238E27FC236}">
                <a16:creationId xmlns:a16="http://schemas.microsoft.com/office/drawing/2014/main" xmlns="" id="{935BFD23-0315-4633-858E-43592728E42E}"/>
              </a:ext>
            </a:extLst>
          </p:cNvPr>
          <p:cNvCxnSpPr>
            <a:cxnSpLocks/>
          </p:cNvCxnSpPr>
          <p:nvPr/>
        </p:nvCxnSpPr>
        <p:spPr>
          <a:xfrm>
            <a:off x="2679323" y="2872832"/>
            <a:ext cx="3123344" cy="12454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761198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740" y="698641"/>
            <a:ext cx="88357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Arvo" panose="020B0604020202020204" charset="0"/>
              </a:rPr>
              <a:t>The main objective of the AI virtual mouse system is to control the mouse cursor functions by using the hand gestures instead of using a physical mouse. </a:t>
            </a:r>
            <a:endParaRPr lang="en-US" sz="1600" dirty="0" smtClean="0">
              <a:latin typeface="Arvo" panose="020B0604020202020204" charset="0"/>
            </a:endParaRPr>
          </a:p>
          <a:p>
            <a:endParaRPr lang="en-US" sz="1600" dirty="0" smtClean="0">
              <a:latin typeface="Arvo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Arvo" panose="020B0604020202020204" charset="0"/>
              </a:rPr>
              <a:t>The </a:t>
            </a:r>
            <a:r>
              <a:rPr lang="en-US" sz="1600" dirty="0">
                <a:latin typeface="Arvo" panose="020B0604020202020204" charset="0"/>
              </a:rPr>
              <a:t>proposed system can be achieved by using a webcam or a built-in camera which detects the hand gestures and hand tip and processes these frames to perform the particular mouse functions</a:t>
            </a:r>
            <a:r>
              <a:rPr lang="en-US" sz="1600" dirty="0" smtClean="0">
                <a:latin typeface="Arvo" panose="020B0604020202020204" charset="0"/>
              </a:rPr>
              <a:t>.</a:t>
            </a:r>
          </a:p>
          <a:p>
            <a:r>
              <a:rPr lang="en-US" sz="1600" dirty="0">
                <a:latin typeface="Arvo" panose="020B0604020202020204" charset="0"/>
              </a:rPr>
              <a:t/>
            </a:r>
            <a:br>
              <a:rPr lang="en-US" sz="1600" dirty="0">
                <a:latin typeface="Arvo" panose="020B0604020202020204" charset="0"/>
              </a:rPr>
            </a:br>
            <a:endParaRPr lang="en-US" sz="1600" dirty="0">
              <a:latin typeface="Arvo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1600" dirty="0">
              <a:latin typeface="Arvo" panose="020B060402020202020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2740" y="2414429"/>
            <a:ext cx="883577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Arvo" panose="020B0604020202020204" charset="0"/>
              </a:rPr>
              <a:t>From </a:t>
            </a:r>
            <a:r>
              <a:rPr lang="en-US" sz="1600" dirty="0">
                <a:latin typeface="Arvo" panose="020B0604020202020204" charset="0"/>
              </a:rPr>
              <a:t>the results of the model, we can come to a conclusion that the proposed AI virtual mouse system has performed very </a:t>
            </a:r>
            <a:r>
              <a:rPr lang="en-US" sz="1600" dirty="0" smtClean="0">
                <a:latin typeface="Arvo" panose="020B0604020202020204" charset="0"/>
              </a:rPr>
              <a:t>well </a:t>
            </a:r>
            <a:r>
              <a:rPr lang="en-US" sz="1600" dirty="0">
                <a:latin typeface="Arvo" panose="020B0604020202020204" charset="0"/>
              </a:rPr>
              <a:t>and has a greater accuracy compared to the existing models and also the model overcomes most of the limitations of the existing systems</a:t>
            </a:r>
            <a:r>
              <a:rPr lang="en-US" sz="1600" dirty="0" smtClean="0">
                <a:latin typeface="Arvo" panose="020B0604020202020204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600" dirty="0" smtClean="0">
              <a:latin typeface="Arvo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Arvo" panose="020B0604020202020204" charset="0"/>
              </a:rPr>
              <a:t>Since </a:t>
            </a:r>
            <a:r>
              <a:rPr lang="en-US" sz="1600" dirty="0">
                <a:latin typeface="Arvo" panose="020B0604020202020204" charset="0"/>
              </a:rPr>
              <a:t>the proposed model has greater accuracy, the AI virtual mouse can be used for real-world applications</a:t>
            </a:r>
            <a:r>
              <a:rPr lang="en-US" sz="1600" dirty="0" smtClean="0">
                <a:latin typeface="Arvo" panose="020B0604020202020204" charset="0"/>
              </a:rPr>
              <a:t>, </a:t>
            </a:r>
            <a:r>
              <a:rPr lang="en-US" sz="1600" dirty="0">
                <a:latin typeface="Arvo" panose="020B0604020202020204" charset="0"/>
              </a:rPr>
              <a:t>since the proposed mouse system can be used virtually using hand gestures without using the traditional physical mouse.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615537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557088" y="2017788"/>
            <a:ext cx="8155397" cy="2052600"/>
          </a:xfrm>
        </p:spPr>
        <p:txBody>
          <a:bodyPr/>
          <a:lstStyle/>
          <a:p>
            <a:r>
              <a:rPr lang="en-IN" sz="2400" dirty="0">
                <a:latin typeface="Barlow Condensed" panose="00000506000000000000" pitchFamily="2" charset="0"/>
              </a:rPr>
              <a:t>https://github.com/ENG19CS0070chandrashekar/AI-BASED-VIRTUAL-MOUSE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675909" y="1225188"/>
            <a:ext cx="3292200" cy="792600"/>
          </a:xfrm>
        </p:spPr>
        <p:txBody>
          <a:bodyPr/>
          <a:lstStyle/>
          <a:p>
            <a:r>
              <a:rPr lang="en-IN" sz="2800" b="1" dirty="0" smtClean="0">
                <a:solidFill>
                  <a:schemeClr val="tx1"/>
                </a:solidFill>
                <a:latin typeface="Barlow Condensed" panose="00000506000000000000" pitchFamily="2" charset="0"/>
              </a:rPr>
              <a:t>GITHUB PROJECT LINK:</a:t>
            </a:r>
            <a:endParaRPr lang="en-IN" sz="2800" b="1" dirty="0">
              <a:solidFill>
                <a:schemeClr val="tx1"/>
              </a:solidFill>
              <a:latin typeface="Barlow Condensed" panose="00000506000000000000" pitchFamily="2" charset="0"/>
            </a:endParaRPr>
          </a:p>
        </p:txBody>
      </p:sp>
      <p:cxnSp>
        <p:nvCxnSpPr>
          <p:cNvPr id="7" name="Google Shape;902;p28">
            <a:extLst>
              <a:ext uri="{FF2B5EF4-FFF2-40B4-BE49-F238E27FC236}">
                <a16:creationId xmlns:a16="http://schemas.microsoft.com/office/drawing/2014/main" xmlns="" id="{935BFD23-0315-4633-858E-43592728E42E}"/>
              </a:ext>
            </a:extLst>
          </p:cNvPr>
          <p:cNvCxnSpPr>
            <a:cxnSpLocks/>
          </p:cNvCxnSpPr>
          <p:nvPr/>
        </p:nvCxnSpPr>
        <p:spPr>
          <a:xfrm>
            <a:off x="844765" y="1886511"/>
            <a:ext cx="3123344" cy="12454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512961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85"/>
          <p:cNvSpPr txBox="1">
            <a:spLocks noGrp="1"/>
          </p:cNvSpPr>
          <p:nvPr>
            <p:ph type="ctrTitle"/>
          </p:nvPr>
        </p:nvSpPr>
        <p:spPr>
          <a:xfrm>
            <a:off x="2406816" y="2070349"/>
            <a:ext cx="4309769" cy="83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Thank you..</a:t>
            </a:r>
            <a:endParaRPr sz="7200" dirty="0"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7909" y="3130051"/>
            <a:ext cx="3467584" cy="12670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28"/>
          <p:cNvSpPr txBox="1">
            <a:spLocks noGrp="1"/>
          </p:cNvSpPr>
          <p:nvPr>
            <p:ph type="ctrTitle" idx="7"/>
          </p:nvPr>
        </p:nvSpPr>
        <p:spPr>
          <a:xfrm>
            <a:off x="3129669" y="2259416"/>
            <a:ext cx="4275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Testing</a:t>
            </a:r>
            <a:endParaRPr dirty="0"/>
          </a:p>
        </p:txBody>
      </p:sp>
      <p:sp>
        <p:nvSpPr>
          <p:cNvPr id="894" name="Google Shape;894;p28"/>
          <p:cNvSpPr txBox="1">
            <a:spLocks noGrp="1"/>
          </p:cNvSpPr>
          <p:nvPr>
            <p:ph type="ctrTitle"/>
          </p:nvPr>
        </p:nvSpPr>
        <p:spPr>
          <a:xfrm>
            <a:off x="3129669" y="1094580"/>
            <a:ext cx="4275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Implementation of project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895" name="Google Shape;895;p28"/>
          <p:cNvSpPr txBox="1">
            <a:spLocks noGrp="1"/>
          </p:cNvSpPr>
          <p:nvPr>
            <p:ph type="title" idx="2"/>
          </p:nvPr>
        </p:nvSpPr>
        <p:spPr>
          <a:xfrm>
            <a:off x="2145327" y="1157669"/>
            <a:ext cx="1460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 smtClean="0"/>
              <a:t>01</a:t>
            </a:r>
            <a:endParaRPr sz="4000" dirty="0"/>
          </a:p>
        </p:txBody>
      </p:sp>
      <p:sp>
        <p:nvSpPr>
          <p:cNvPr id="896" name="Google Shape;896;p28"/>
          <p:cNvSpPr txBox="1">
            <a:spLocks noGrp="1"/>
          </p:cNvSpPr>
          <p:nvPr>
            <p:ph type="ctrTitle" idx="3"/>
          </p:nvPr>
        </p:nvSpPr>
        <p:spPr>
          <a:xfrm>
            <a:off x="3129669" y="1671145"/>
            <a:ext cx="4275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Demonstration of project</a:t>
            </a:r>
            <a:endParaRPr dirty="0"/>
          </a:p>
        </p:txBody>
      </p:sp>
      <p:sp>
        <p:nvSpPr>
          <p:cNvPr id="897" name="Google Shape;897;p28"/>
          <p:cNvSpPr txBox="1">
            <a:spLocks noGrp="1"/>
          </p:cNvSpPr>
          <p:nvPr>
            <p:ph type="title" idx="4"/>
          </p:nvPr>
        </p:nvSpPr>
        <p:spPr>
          <a:xfrm>
            <a:off x="2145327" y="1712839"/>
            <a:ext cx="1460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 smtClean="0"/>
              <a:t>02</a:t>
            </a:r>
            <a:endParaRPr sz="4000" dirty="0"/>
          </a:p>
        </p:txBody>
      </p:sp>
      <p:sp>
        <p:nvSpPr>
          <p:cNvPr id="899" name="Google Shape;899;p28"/>
          <p:cNvSpPr txBox="1">
            <a:spLocks noGrp="1"/>
          </p:cNvSpPr>
          <p:nvPr>
            <p:ph type="title" idx="6"/>
          </p:nvPr>
        </p:nvSpPr>
        <p:spPr>
          <a:xfrm>
            <a:off x="2145327" y="2255597"/>
            <a:ext cx="1460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03</a:t>
            </a:r>
            <a:endParaRPr sz="4000" dirty="0"/>
          </a:p>
        </p:txBody>
      </p:sp>
      <p:sp>
        <p:nvSpPr>
          <p:cNvPr id="900" name="Google Shape;900;p28"/>
          <p:cNvSpPr txBox="1">
            <a:spLocks noGrp="1"/>
          </p:cNvSpPr>
          <p:nvPr>
            <p:ph type="title" idx="8"/>
          </p:nvPr>
        </p:nvSpPr>
        <p:spPr>
          <a:xfrm>
            <a:off x="2145327" y="2840049"/>
            <a:ext cx="1460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" sz="4000" dirty="0" smtClean="0"/>
              <a:t>04</a:t>
            </a:r>
            <a:endParaRPr lang="en" sz="4000" dirty="0"/>
          </a:p>
        </p:txBody>
      </p:sp>
      <p:sp>
        <p:nvSpPr>
          <p:cNvPr id="901" name="Google Shape;901;p28"/>
          <p:cNvSpPr txBox="1">
            <a:spLocks noGrp="1"/>
          </p:cNvSpPr>
          <p:nvPr>
            <p:ph type="ctrTitle" idx="9"/>
          </p:nvPr>
        </p:nvSpPr>
        <p:spPr>
          <a:xfrm>
            <a:off x="3092402" y="361344"/>
            <a:ext cx="388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cxnSp>
        <p:nvCxnSpPr>
          <p:cNvPr id="902" name="Google Shape;902;p28"/>
          <p:cNvCxnSpPr>
            <a:cxnSpLocks/>
          </p:cNvCxnSpPr>
          <p:nvPr/>
        </p:nvCxnSpPr>
        <p:spPr>
          <a:xfrm>
            <a:off x="2875677" y="0"/>
            <a:ext cx="3061" cy="3891626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Rectangle 2"/>
          <p:cNvSpPr/>
          <p:nvPr/>
        </p:nvSpPr>
        <p:spPr>
          <a:xfrm>
            <a:off x="3136823" y="2761691"/>
            <a:ext cx="189987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tx1"/>
                </a:solidFill>
                <a:latin typeface="Barlow Condensed" panose="00000506000000000000" pitchFamily="2" charset="0"/>
              </a:rPr>
              <a:t>Conclusion</a:t>
            </a:r>
            <a:endParaRPr lang="en-IN" sz="3600" dirty="0">
              <a:solidFill>
                <a:schemeClr val="tx1"/>
              </a:solidFill>
              <a:latin typeface="Barlow Condensed" panose="00000506000000000000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02" name="Google Shape;902;p28"/>
          <p:cNvCxnSpPr>
            <a:cxnSpLocks/>
          </p:cNvCxnSpPr>
          <p:nvPr/>
        </p:nvCxnSpPr>
        <p:spPr>
          <a:xfrm>
            <a:off x="2126073" y="2658492"/>
            <a:ext cx="4007599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925;p32"/>
          <p:cNvSpPr txBox="1">
            <a:spLocks noGrp="1"/>
          </p:cNvSpPr>
          <p:nvPr>
            <p:ph type="ctrTitle" idx="9"/>
          </p:nvPr>
        </p:nvSpPr>
        <p:spPr>
          <a:xfrm>
            <a:off x="2208266" y="2080642"/>
            <a:ext cx="6637783" cy="5778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IN" sz="5400" dirty="0">
                <a:solidFill>
                  <a:schemeClr val="tx1"/>
                </a:solidFill>
                <a:latin typeface="Barlow Condensed Medium" panose="00000606000000000000" pitchFamily="2" charset="0"/>
              </a:rPr>
              <a:t>Implementation </a:t>
            </a:r>
            <a:endParaRPr sz="5400" dirty="0">
              <a:solidFill>
                <a:schemeClr val="tx1"/>
              </a:solidFill>
              <a:latin typeface="Barlow Condensed Medium" panose="00000606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314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32"/>
          <p:cNvSpPr txBox="1">
            <a:spLocks noGrp="1"/>
          </p:cNvSpPr>
          <p:nvPr>
            <p:ph type="title"/>
          </p:nvPr>
        </p:nvSpPr>
        <p:spPr>
          <a:xfrm>
            <a:off x="4113752" y="333593"/>
            <a:ext cx="4767013" cy="6282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IN" sz="4000" dirty="0">
                <a:latin typeface="Barlow Condensed Medium" panose="00000606000000000000" pitchFamily="2" charset="0"/>
              </a:rPr>
              <a:t>Implementation:</a:t>
            </a:r>
            <a:endParaRPr sz="4000" dirty="0">
              <a:latin typeface="Barlow Condensed Medium" panose="00000606000000000000" pitchFamily="2" charset="0"/>
            </a:endParaRPr>
          </a:p>
        </p:txBody>
      </p:sp>
      <p:sp>
        <p:nvSpPr>
          <p:cNvPr id="926" name="Google Shape;926;p32"/>
          <p:cNvSpPr txBox="1">
            <a:spLocks noGrp="1"/>
          </p:cNvSpPr>
          <p:nvPr>
            <p:ph type="subTitle" idx="1"/>
          </p:nvPr>
        </p:nvSpPr>
        <p:spPr>
          <a:xfrm>
            <a:off x="269557" y="2555547"/>
            <a:ext cx="4746383" cy="14114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ct val="90000"/>
            </a:pPr>
            <a:r>
              <a:rPr lang="en-US" sz="2400" b="1" dirty="0">
                <a:latin typeface="Sitka Small" panose="02000505000000020004" pitchFamily="2" charset="0"/>
              </a:rPr>
              <a:t>1. Hand Tracking Module :</a:t>
            </a:r>
          </a:p>
          <a:p>
            <a:pPr marL="0" lvl="0" indent="0">
              <a:buSzPct val="90000"/>
            </a:pPr>
            <a:endParaRPr lang="en-US" sz="1200" dirty="0">
              <a:latin typeface="Sitka Small" panose="02000505000000020004" pitchFamily="2" charset="0"/>
            </a:endParaRPr>
          </a:p>
          <a:p>
            <a:pPr marL="0" lvl="0" indent="0">
              <a:buSzPct val="90000"/>
            </a:pPr>
            <a:r>
              <a:rPr lang="en-US" dirty="0">
                <a:latin typeface="Sitka Small" panose="02000505000000020004" pitchFamily="2" charset="0"/>
              </a:rPr>
              <a:t>       </a:t>
            </a:r>
            <a:endParaRPr lang="en-US" sz="1200" dirty="0">
              <a:latin typeface="Sitka Small" panose="02000505000000020004" pitchFamily="2" charset="0"/>
            </a:endParaRPr>
          </a:p>
        </p:txBody>
      </p:sp>
      <p:cxnSp>
        <p:nvCxnSpPr>
          <p:cNvPr id="927" name="Google Shape;927;p32"/>
          <p:cNvCxnSpPr/>
          <p:nvPr/>
        </p:nvCxnSpPr>
        <p:spPr>
          <a:xfrm>
            <a:off x="5835721" y="961825"/>
            <a:ext cx="3308279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/>
          <p:cNvSpPr txBox="1"/>
          <p:nvPr/>
        </p:nvSpPr>
        <p:spPr>
          <a:xfrm>
            <a:off x="616890" y="3136124"/>
            <a:ext cx="6495523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>
              <a:buSzPct val="90000"/>
            </a:pPr>
            <a:r>
              <a:rPr lang="en-US" dirty="0">
                <a:latin typeface="Arvo" panose="020B0604020202020204" charset="0"/>
              </a:rPr>
              <a:t>The framework used is Mediapipe developed by google.</a:t>
            </a:r>
          </a:p>
          <a:p>
            <a:pPr marL="0" lvl="0" indent="0" algn="just">
              <a:buSzPct val="90000"/>
            </a:pPr>
            <a:r>
              <a:rPr lang="en-US" dirty="0">
                <a:latin typeface="Arvo" panose="020B0604020202020204" charset="0"/>
              </a:rPr>
              <a:t>It uses two main models ,</a:t>
            </a:r>
          </a:p>
          <a:p>
            <a:pPr marL="400050" lvl="0" indent="-400050" algn="just">
              <a:buSzPct val="90000"/>
              <a:buFont typeface="+mj-lt"/>
              <a:buAutoNum type="romanUcPeriod"/>
            </a:pPr>
            <a:r>
              <a:rPr lang="en-US" sz="1600" b="1" dirty="0">
                <a:solidFill>
                  <a:schemeClr val="tx1"/>
                </a:solidFill>
                <a:latin typeface="Sitka Small" panose="02000505000000020004" pitchFamily="2" charset="0"/>
              </a:rPr>
              <a:t>Palm detection </a:t>
            </a:r>
          </a:p>
          <a:p>
            <a:pPr marL="400050" lvl="0" indent="-400050" algn="just">
              <a:buSzPct val="90000"/>
              <a:buFont typeface="+mj-lt"/>
              <a:buAutoNum type="romanUcPeriod"/>
            </a:pPr>
            <a:r>
              <a:rPr lang="en-US" sz="1600" b="1" dirty="0">
                <a:solidFill>
                  <a:schemeClr val="tx1"/>
                </a:solidFill>
                <a:latin typeface="Sitka Small" panose="02000505000000020004" pitchFamily="2" charset="0"/>
              </a:rPr>
              <a:t>hand landmarks </a:t>
            </a:r>
          </a:p>
          <a:p>
            <a:pPr algn="just"/>
            <a:endParaRPr lang="en-IN" dirty="0">
              <a:latin typeface="Arvo" panose="020B060402020202020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32000" y="2582731"/>
            <a:ext cx="826267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lvl="0" indent="-171450" algn="just">
              <a:buSzPct val="90000"/>
              <a:buFont typeface="Wingdings" panose="05000000000000000000" pitchFamily="2" charset="2"/>
              <a:buChar char="§"/>
            </a:pPr>
            <a:endParaRPr lang="en-US" sz="1200" dirty="0"/>
          </a:p>
          <a:p>
            <a:pPr algn="just"/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DDF29BD-BC96-49B5-8E52-87E91ACE5820}"/>
              </a:ext>
            </a:extLst>
          </p:cNvPr>
          <p:cNvSpPr txBox="1"/>
          <p:nvPr/>
        </p:nvSpPr>
        <p:spPr>
          <a:xfrm>
            <a:off x="616890" y="1590519"/>
            <a:ext cx="716597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just">
              <a:buSzPct val="90000"/>
            </a:pPr>
            <a:r>
              <a:rPr lang="en-US" dirty="0">
                <a:latin typeface="Arvo" panose="020B0604020202020204" charset="0"/>
              </a:rPr>
              <a:t>The project is divided into 2 sub-programs which is stored in 2 separate files:</a:t>
            </a:r>
          </a:p>
          <a:p>
            <a:pPr marL="342900" lvl="0" indent="-342900" algn="just">
              <a:buSzPct val="90000"/>
              <a:buAutoNum type="arabicPeriod"/>
            </a:pPr>
            <a:r>
              <a:rPr lang="en-US" dirty="0">
                <a:latin typeface="Arvo" panose="020B0604020202020204" charset="0"/>
              </a:rPr>
              <a:t>Hand Tracking Module</a:t>
            </a:r>
          </a:p>
          <a:p>
            <a:pPr marL="342900" lvl="0" indent="-342900" algn="just">
              <a:buSzPct val="90000"/>
              <a:buAutoNum type="arabicPeriod"/>
            </a:pPr>
            <a:r>
              <a:rPr lang="en-US" dirty="0">
                <a:latin typeface="Arvo" panose="020B0604020202020204" charset="0"/>
              </a:rPr>
              <a:t>AI Virtual Mouse Module </a:t>
            </a:r>
          </a:p>
        </p:txBody>
      </p:sp>
    </p:spTree>
    <p:extLst>
      <p:ext uri="{BB962C8B-B14F-4D97-AF65-F5344CB8AC3E}">
        <p14:creationId xmlns:p14="http://schemas.microsoft.com/office/powerpoint/2010/main" val="2292218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6175" y="482885"/>
            <a:ext cx="8346439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>
              <a:buSzPct val="90000"/>
            </a:pPr>
            <a:r>
              <a:rPr lang="en-US" sz="2400" b="1" dirty="0">
                <a:solidFill>
                  <a:schemeClr val="tx1"/>
                </a:solidFill>
                <a:latin typeface="Sitka Small" panose="02000505000000020004" pitchFamily="2" charset="0"/>
              </a:rPr>
              <a:t>I. Palm Detection Model :</a:t>
            </a:r>
            <a:r>
              <a:rPr lang="en-US" sz="24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</a:t>
            </a:r>
          </a:p>
          <a:p>
            <a:pPr marL="0" lvl="0" indent="0" algn="just">
              <a:buSzPct val="90000"/>
            </a:pPr>
            <a:endParaRPr lang="en-US" sz="1400" b="1" dirty="0"/>
          </a:p>
          <a:p>
            <a:pPr marL="285750" lvl="0" indent="-285750" algn="just">
              <a:buSzPct val="90000"/>
              <a:buFont typeface="Wingdings" panose="05000000000000000000" pitchFamily="2" charset="2"/>
              <a:buChar char="q"/>
            </a:pPr>
            <a:r>
              <a:rPr lang="en-US" sz="1600" dirty="0">
                <a:latin typeface="Arvo" panose="020B0604020202020204" charset="0"/>
              </a:rPr>
              <a:t>To detect initial hand locations, they designed a single-shot detector model optimized for mobile real-time uses.</a:t>
            </a:r>
          </a:p>
          <a:p>
            <a:pPr marL="285750" lvl="0" indent="-285750" algn="just">
              <a:buSzPct val="90000"/>
              <a:buFont typeface="Wingdings" panose="05000000000000000000" pitchFamily="2" charset="2"/>
              <a:buChar char="q"/>
            </a:pPr>
            <a:r>
              <a:rPr lang="en-US" sz="1600" dirty="0">
                <a:latin typeface="Arvo" panose="020B0604020202020204" charset="0"/>
              </a:rPr>
              <a:t>Detecting hands is a decidedly complex task: their model has to work across a variety of hand sizes with a large scale span (~20x) relative to the image frame and be able to detect occluded and self-occluded hands.</a:t>
            </a:r>
          </a:p>
          <a:p>
            <a:pPr marL="0" lvl="0" indent="0" algn="just">
              <a:buSzPct val="90000"/>
            </a:pPr>
            <a:endParaRPr lang="en-IN" sz="1600" dirty="0">
              <a:latin typeface="Arvo" panose="020B0604020202020204" charset="0"/>
            </a:endParaRPr>
          </a:p>
          <a:p>
            <a:pPr algn="just"/>
            <a:endParaRPr lang="en-IN" sz="1600" dirty="0">
              <a:latin typeface="Arvo" panose="020B060402020202020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753E73D-59D7-4C8F-A051-6A204658E2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25" t="9389" r="15116" b="6977"/>
          <a:stretch/>
        </p:blipFill>
        <p:spPr>
          <a:xfrm>
            <a:off x="2941674" y="2434832"/>
            <a:ext cx="4522382" cy="2543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328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6175" y="482885"/>
            <a:ext cx="853782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>
              <a:buSzPct val="90000"/>
            </a:pPr>
            <a:r>
              <a:rPr lang="en-US" sz="2000" b="1" dirty="0">
                <a:solidFill>
                  <a:schemeClr val="tx1"/>
                </a:solidFill>
                <a:latin typeface="Sitka Small" panose="02000505000000020004" pitchFamily="2" charset="0"/>
              </a:rPr>
              <a:t>II. Hand Landmark Model :</a:t>
            </a:r>
          </a:p>
          <a:p>
            <a:pPr marL="0" lvl="0" indent="0" algn="just">
              <a:buSzPct val="90000"/>
            </a:pPr>
            <a:endParaRPr lang="en-US" sz="1600" b="1" dirty="0">
              <a:latin typeface="Arvo" panose="020B0604020202020204" charset="0"/>
            </a:endParaRPr>
          </a:p>
          <a:p>
            <a:pPr marL="285750" lvl="0" indent="-285750" algn="just">
              <a:buSzPct val="90000"/>
              <a:buFont typeface="Wingdings" panose="05000000000000000000" pitchFamily="2" charset="2"/>
              <a:buChar char="q"/>
            </a:pPr>
            <a:r>
              <a:rPr lang="en-US" dirty="0">
                <a:latin typeface="Arvo" panose="020B0604020202020204" charset="0"/>
              </a:rPr>
              <a:t>After the palm detection over the whole image our subsequent hand landmark model performs precise key point localization of 21 3D hand-knuckle coordinates inside the detected hand regions via regression, that is direct coordinate prediction.</a:t>
            </a:r>
          </a:p>
          <a:p>
            <a:pPr marL="285750" lvl="0" indent="-285750" algn="just">
              <a:buSzPct val="90000"/>
              <a:buFont typeface="Wingdings" panose="05000000000000000000" pitchFamily="2" charset="2"/>
              <a:buChar char="q"/>
            </a:pPr>
            <a:r>
              <a:rPr lang="en-US" dirty="0">
                <a:latin typeface="Arvo" panose="020B0604020202020204" charset="0"/>
              </a:rPr>
              <a:t>The model learns a consistent internal hand pose representation and is robust even to partially visible hands and self-occlusions.</a:t>
            </a:r>
          </a:p>
          <a:p>
            <a:pPr algn="just"/>
            <a:endParaRPr lang="en-IN" sz="1600" dirty="0">
              <a:latin typeface="Arvo" panose="020B0604020202020204" charset="0"/>
            </a:endParaRPr>
          </a:p>
          <a:p>
            <a:pPr algn="just"/>
            <a:endParaRPr lang="en-IN" sz="1600" dirty="0">
              <a:latin typeface="Arvo" panose="020B060402020202020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1540" y="2407346"/>
            <a:ext cx="6949615" cy="2421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247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6304" y="215757"/>
            <a:ext cx="6503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Sitka Small" panose="02000505000000020004" pitchFamily="2" charset="0"/>
              </a:rPr>
              <a:t>Steps in hand tracking module are :</a:t>
            </a:r>
            <a:endParaRPr lang="en-IN" sz="2400" b="1" dirty="0">
              <a:latin typeface="Sitka Small" panose="02000505000000020004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6722" y="714042"/>
            <a:ext cx="7150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Sitka Small" panose="02000505000000020004" pitchFamily="2" charset="0"/>
              </a:rPr>
              <a:t>i) Find Hands :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172" y="1662532"/>
            <a:ext cx="4046675" cy="32283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65771" y="1108309"/>
            <a:ext cx="76953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Arvo" panose="020B0604020202020204" charset="0"/>
              </a:rPr>
              <a:t>Converts captured image into RGB and send it to the mediapipe hands  object to detect the hand.</a:t>
            </a:r>
            <a:endParaRPr lang="en-IN" dirty="0">
              <a:latin typeface="Arvo" panose="020B0604020202020204" charset="0"/>
            </a:endParaRPr>
          </a:p>
          <a:p>
            <a:pPr algn="just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34758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32664" y="421799"/>
            <a:ext cx="67339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Sitka Small" panose="02000505000000020004" pitchFamily="2" charset="0"/>
              </a:rPr>
              <a:t>ii) Find Position </a:t>
            </a:r>
            <a:r>
              <a:rPr lang="en-US" sz="2000" dirty="0">
                <a:latin typeface="Bahnschrift SemiBold" panose="020B0502040204020203" pitchFamily="34" charset="0"/>
              </a:rPr>
              <a:t>:</a:t>
            </a:r>
          </a:p>
          <a:p>
            <a:endParaRPr lang="en-US" sz="1800" dirty="0">
              <a:latin typeface="Arvo" panose="020B0604020202020204" charset="0"/>
            </a:endParaRPr>
          </a:p>
          <a:p>
            <a:r>
              <a:rPr lang="en-US" sz="1600" dirty="0">
                <a:latin typeface="Arvo" panose="020B0604020202020204" charset="0"/>
              </a:rPr>
              <a:t>       </a:t>
            </a:r>
            <a:endParaRPr lang="en-IN" sz="1600" dirty="0">
              <a:latin typeface="Arvo" panose="020B060402020202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041" y="1518400"/>
            <a:ext cx="4355292" cy="34608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17141" y="779736"/>
            <a:ext cx="64829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Arvo" panose="020B0604020202020204" charset="0"/>
              </a:rPr>
              <a:t>Finding the position of all 21 landmarks and storing it in a list so that we can make use of it. </a:t>
            </a:r>
            <a:endParaRPr lang="en-IN" dirty="0">
              <a:latin typeface="Arvo" panose="020B0604020202020204" charset="0"/>
            </a:endParaRPr>
          </a:p>
          <a:p>
            <a:pPr algn="just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39124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y Creative CV XL by Slidesgo">
  <a:themeElements>
    <a:clrScheme name="Simple Light">
      <a:dk1>
        <a:srgbClr val="434343"/>
      </a:dk1>
      <a:lt1>
        <a:srgbClr val="E9E6E1"/>
      </a:lt1>
      <a:dk2>
        <a:srgbClr val="0C2E3A"/>
      </a:dk2>
      <a:lt2>
        <a:srgbClr val="018790"/>
      </a:lt2>
      <a:accent1>
        <a:srgbClr val="FFD497"/>
      </a:accent1>
      <a:accent2>
        <a:srgbClr val="1DCDC3"/>
      </a:accent2>
      <a:accent3>
        <a:srgbClr val="78001B"/>
      </a:accent3>
      <a:accent4>
        <a:srgbClr val="F5340B"/>
      </a:accent4>
      <a:accent5>
        <a:srgbClr val="FF823B"/>
      </a:accent5>
      <a:accent6>
        <a:srgbClr val="FFA73B"/>
      </a:accent6>
      <a:hlink>
        <a:srgbClr val="1DCDC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2737</TotalTime>
  <Words>639</Words>
  <Application>Microsoft Office PowerPoint</Application>
  <PresentationFormat>On-screen Show (16:9)</PresentationFormat>
  <Paragraphs>103</Paragraphs>
  <Slides>23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6" baseType="lpstr">
      <vt:lpstr>Barlow Condensed Medium</vt:lpstr>
      <vt:lpstr>Montserrat Light</vt:lpstr>
      <vt:lpstr>Wingdings</vt:lpstr>
      <vt:lpstr>Barlow Condensed</vt:lpstr>
      <vt:lpstr>Arial Rounded MT Bold</vt:lpstr>
      <vt:lpstr>Arial</vt:lpstr>
      <vt:lpstr>Bahnschrift SemiBold</vt:lpstr>
      <vt:lpstr>Fira Sans Extra Condensed Medium</vt:lpstr>
      <vt:lpstr>Barlow Condensed SemiBold</vt:lpstr>
      <vt:lpstr>Sitka Small</vt:lpstr>
      <vt:lpstr>Roboto Condensed</vt:lpstr>
      <vt:lpstr>Arvo</vt:lpstr>
      <vt:lpstr>My Creative CV XL by Slidesgo</vt:lpstr>
      <vt:lpstr>MINOR PROJECT</vt:lpstr>
      <vt:lpstr>AI BASED VIRTUAL MOUSE</vt:lpstr>
      <vt:lpstr>Testing</vt:lpstr>
      <vt:lpstr>Implementation </vt:lpstr>
      <vt:lpstr>Implementation: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Demonstration</vt:lpstr>
      <vt:lpstr>Testing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https://github.com/ENG19CS0070chandrashekar/AI-BASED-VIRTUAL-MOUSE</vt:lpstr>
      <vt:lpstr>Thank you..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CREATIVE RESUME</dc:title>
  <dc:creator>CHANDRASHEKAR</dc:creator>
  <cp:lastModifiedBy>Microsoft account</cp:lastModifiedBy>
  <cp:revision>100</cp:revision>
  <dcterms:modified xsi:type="dcterms:W3CDTF">2021-11-28T09:59:56Z</dcterms:modified>
</cp:coreProperties>
</file>